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 id="2147483777" r:id="rId2"/>
  </p:sldMasterIdLst>
  <p:notesMasterIdLst>
    <p:notesMasterId r:id="rId12"/>
  </p:notesMasterIdLst>
  <p:handoutMasterIdLst>
    <p:handoutMasterId r:id="rId13"/>
  </p:handoutMasterIdLst>
  <p:sldIdLst>
    <p:sldId id="283" r:id="rId3"/>
    <p:sldId id="271" r:id="rId4"/>
    <p:sldId id="288" r:id="rId5"/>
    <p:sldId id="289" r:id="rId6"/>
    <p:sldId id="290" r:id="rId7"/>
    <p:sldId id="295" r:id="rId8"/>
    <p:sldId id="292" r:id="rId9"/>
    <p:sldId id="293" r:id="rId10"/>
    <p:sldId id="294" r:id="rId11"/>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10C1C52F-C771-7549-9AA7-7E08741F2B57}">
          <p14:sldIdLst>
            <p14:sldId id="283"/>
          </p14:sldIdLst>
        </p14:section>
        <p14:section name="Main Presentation" id="{5BF73F70-83DF-4C42-8398-89D89D2BCC78}">
          <p14:sldIdLst>
            <p14:sldId id="271"/>
            <p14:sldId id="288"/>
            <p14:sldId id="289"/>
            <p14:sldId id="290"/>
            <p14:sldId id="295"/>
            <p14:sldId id="292"/>
            <p14:sldId id="293"/>
            <p14:sldId id="294"/>
          </p14:sldIdLst>
        </p14:section>
        <p14:section name="Big Business Card" id="{4CE87873-082C-8344-974C-0426444D408D}">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Graaf, Christopher G" initials="DCG" lastIdx="1" clrIdx="0">
    <p:extLst>
      <p:ext uri="{19B8F6BF-5375-455C-9EA6-DF929625EA0E}">
        <p15:presenceInfo xmlns:p15="http://schemas.microsoft.com/office/powerpoint/2012/main" userId="S::christopher.degraaf@pnnl.gov::32d5ec26-55bd-4f9e-b961-9476a327b264" providerId="AD"/>
      </p:ext>
    </p:extLst>
  </p:cmAuthor>
  <p:cmAuthor id="2" name="Voisin, Nathalie" initials="VN" lastIdx="1" clrIdx="1">
    <p:extLst>
      <p:ext uri="{19B8F6BF-5375-455C-9EA6-DF929625EA0E}">
        <p15:presenceInfo xmlns:p15="http://schemas.microsoft.com/office/powerpoint/2012/main" userId="S::Nathalie.Voisin@pnnl.gov::690e75e6-992c-420d-ae3a-425380c133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265"/>
    <a:srgbClr val="C8722E"/>
    <a:srgbClr val="000000"/>
    <a:srgbClr val="719500"/>
    <a:srgbClr val="007836"/>
    <a:srgbClr val="BE0F34"/>
    <a:srgbClr val="820150"/>
    <a:srgbClr val="502D7F"/>
    <a:srgbClr val="00338E"/>
    <a:srgbClr val="008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ED81E6-47C8-42E6-95DC-A6F770B4B650}" v="175" dt="2022-02-26T00:29:14.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5055" autoAdjust="0"/>
  </p:normalViewPr>
  <p:slideViewPr>
    <p:cSldViewPr snapToGrid="0" snapToObjects="1">
      <p:cViewPr varScale="1">
        <p:scale>
          <a:sx n="69" d="100"/>
          <a:sy n="69" d="100"/>
        </p:scale>
        <p:origin x="619" y="41"/>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oisin, Nathalie" userId="690e75e6-992c-420d-ae3a-425380c133bc" providerId="ADAL" clId="{89ED81E6-47C8-42E6-95DC-A6F770B4B650}"/>
    <pc:docChg chg="undo redo custSel addSld delSld modSld sldOrd delSection modSection">
      <pc:chgData name="Voisin, Nathalie" userId="690e75e6-992c-420d-ae3a-425380c133bc" providerId="ADAL" clId="{89ED81E6-47C8-42E6-95DC-A6F770B4B650}" dt="2022-02-26T00:30:29.524" v="6385" actId="20577"/>
      <pc:docMkLst>
        <pc:docMk/>
      </pc:docMkLst>
      <pc:sldChg chg="addSp delSp modSp mod modClrScheme chgLayout modNotesTx">
        <pc:chgData name="Voisin, Nathalie" userId="690e75e6-992c-420d-ae3a-425380c133bc" providerId="ADAL" clId="{89ED81E6-47C8-42E6-95DC-A6F770B4B650}" dt="2022-02-25T23:51:56.167" v="5540" actId="20577"/>
        <pc:sldMkLst>
          <pc:docMk/>
          <pc:sldMk cId="3229822479" sldId="271"/>
        </pc:sldMkLst>
        <pc:spChg chg="mod ord">
          <ac:chgData name="Voisin, Nathalie" userId="690e75e6-992c-420d-ae3a-425380c133bc" providerId="ADAL" clId="{89ED81E6-47C8-42E6-95DC-A6F770B4B650}" dt="2022-02-25T03:20:42.476" v="773" actId="700"/>
          <ac:spMkLst>
            <pc:docMk/>
            <pc:sldMk cId="3229822479" sldId="271"/>
            <ac:spMk id="2" creationId="{7378C68F-61B6-4239-A6B9-A4A0CD1C93FF}"/>
          </ac:spMkLst>
        </pc:spChg>
        <pc:spChg chg="mod ord">
          <ac:chgData name="Voisin, Nathalie" userId="690e75e6-992c-420d-ae3a-425380c133bc" providerId="ADAL" clId="{89ED81E6-47C8-42E6-95DC-A6F770B4B650}" dt="2022-02-25T23:51:56.167" v="5540" actId="20577"/>
          <ac:spMkLst>
            <pc:docMk/>
            <pc:sldMk cId="3229822479" sldId="271"/>
            <ac:spMk id="3" creationId="{1A296DC9-D99A-4554-8D7A-A7D517EEFEFD}"/>
          </ac:spMkLst>
        </pc:spChg>
        <pc:spChg chg="mod ord">
          <ac:chgData name="Voisin, Nathalie" userId="690e75e6-992c-420d-ae3a-425380c133bc" providerId="ADAL" clId="{89ED81E6-47C8-42E6-95DC-A6F770B4B650}" dt="2022-02-25T23:48:26.439" v="5166" actId="14100"/>
          <ac:spMkLst>
            <pc:docMk/>
            <pc:sldMk cId="3229822479" sldId="271"/>
            <ac:spMk id="4" creationId="{C3E2F2ED-AED8-4914-B39E-186B899569D2}"/>
          </ac:spMkLst>
        </pc:spChg>
        <pc:spChg chg="add mod">
          <ac:chgData name="Voisin, Nathalie" userId="690e75e6-992c-420d-ae3a-425380c133bc" providerId="ADAL" clId="{89ED81E6-47C8-42E6-95DC-A6F770B4B650}" dt="2022-02-25T23:51:48.728" v="5539" actId="14100"/>
          <ac:spMkLst>
            <pc:docMk/>
            <pc:sldMk cId="3229822479" sldId="271"/>
            <ac:spMk id="6" creationId="{E6AD42B3-0884-498E-8FE6-DA4FBDF9AD36}"/>
          </ac:spMkLst>
        </pc:spChg>
        <pc:graphicFrameChg chg="add mod modGraphic">
          <ac:chgData name="Voisin, Nathalie" userId="690e75e6-992c-420d-ae3a-425380c133bc" providerId="ADAL" clId="{89ED81E6-47C8-42E6-95DC-A6F770B4B650}" dt="2022-02-25T07:09:29.324" v="3273"/>
          <ac:graphicFrameMkLst>
            <pc:docMk/>
            <pc:sldMk cId="3229822479" sldId="271"/>
            <ac:graphicFrameMk id="5" creationId="{5B3E7D39-56C9-4EFD-985B-C94A9D68EDD4}"/>
          </ac:graphicFrameMkLst>
        </pc:graphicFrameChg>
        <pc:graphicFrameChg chg="del mod">
          <ac:chgData name="Voisin, Nathalie" userId="690e75e6-992c-420d-ae3a-425380c133bc" providerId="ADAL" clId="{89ED81E6-47C8-42E6-95DC-A6F770B4B650}" dt="2022-02-25T04:57:19.613" v="1554" actId="478"/>
          <ac:graphicFrameMkLst>
            <pc:docMk/>
            <pc:sldMk cId="3229822479" sldId="271"/>
            <ac:graphicFrameMk id="7" creationId="{3A93B433-6D23-4828-8F6B-855F97DB5266}"/>
          </ac:graphicFrameMkLst>
        </pc:graphicFrameChg>
      </pc:sldChg>
      <pc:sldChg chg="modSp del mod">
        <pc:chgData name="Voisin, Nathalie" userId="690e75e6-992c-420d-ae3a-425380c133bc" providerId="ADAL" clId="{89ED81E6-47C8-42E6-95DC-A6F770B4B650}" dt="2022-02-25T07:01:06.640" v="2910" actId="47"/>
        <pc:sldMkLst>
          <pc:docMk/>
          <pc:sldMk cId="721745962" sldId="277"/>
        </pc:sldMkLst>
        <pc:spChg chg="mod">
          <ac:chgData name="Voisin, Nathalie" userId="690e75e6-992c-420d-ae3a-425380c133bc" providerId="ADAL" clId="{89ED81E6-47C8-42E6-95DC-A6F770B4B650}" dt="2022-02-24T21:47:48.633" v="13" actId="20577"/>
          <ac:spMkLst>
            <pc:docMk/>
            <pc:sldMk cId="721745962" sldId="277"/>
            <ac:spMk id="3" creationId="{86766B33-00D6-4EC7-A62B-682168DA34D9}"/>
          </ac:spMkLst>
        </pc:spChg>
      </pc:sldChg>
      <pc:sldChg chg="modSp del mod">
        <pc:chgData name="Voisin, Nathalie" userId="690e75e6-992c-420d-ae3a-425380c133bc" providerId="ADAL" clId="{89ED81E6-47C8-42E6-95DC-A6F770B4B650}" dt="2022-02-25T07:09:00.297" v="3270" actId="47"/>
        <pc:sldMkLst>
          <pc:docMk/>
          <pc:sldMk cId="3241534260" sldId="279"/>
        </pc:sldMkLst>
        <pc:spChg chg="mod">
          <ac:chgData name="Voisin, Nathalie" userId="690e75e6-992c-420d-ae3a-425380c133bc" providerId="ADAL" clId="{89ED81E6-47C8-42E6-95DC-A6F770B4B650}" dt="2022-02-25T07:05:04.039" v="3010" actId="1076"/>
          <ac:spMkLst>
            <pc:docMk/>
            <pc:sldMk cId="3241534260" sldId="279"/>
            <ac:spMk id="4" creationId="{286DC4BE-CA03-4EEE-8C94-2B64699F6A19}"/>
          </ac:spMkLst>
        </pc:spChg>
      </pc:sldChg>
      <pc:sldChg chg="delSp del mod">
        <pc:chgData name="Voisin, Nathalie" userId="690e75e6-992c-420d-ae3a-425380c133bc" providerId="ADAL" clId="{89ED81E6-47C8-42E6-95DC-A6F770B4B650}" dt="2022-02-25T07:12:17.050" v="3298" actId="47"/>
        <pc:sldMkLst>
          <pc:docMk/>
          <pc:sldMk cId="678243496" sldId="280"/>
        </pc:sldMkLst>
        <pc:picChg chg="del">
          <ac:chgData name="Voisin, Nathalie" userId="690e75e6-992c-420d-ae3a-425380c133bc" providerId="ADAL" clId="{89ED81E6-47C8-42E6-95DC-A6F770B4B650}" dt="2022-02-25T05:32:55.098" v="2361" actId="21"/>
          <ac:picMkLst>
            <pc:docMk/>
            <pc:sldMk cId="678243496" sldId="280"/>
            <ac:picMk id="9" creationId="{75D8AB42-FA2E-4F2C-9A07-809FB419F91E}"/>
          </ac:picMkLst>
        </pc:picChg>
      </pc:sldChg>
      <pc:sldChg chg="modSp del mod modNotesTx">
        <pc:chgData name="Voisin, Nathalie" userId="690e75e6-992c-420d-ae3a-425380c133bc" providerId="ADAL" clId="{89ED81E6-47C8-42E6-95DC-A6F770B4B650}" dt="2022-02-25T07:01:09.373" v="2911" actId="47"/>
        <pc:sldMkLst>
          <pc:docMk/>
          <pc:sldMk cId="2832695189" sldId="281"/>
        </pc:sldMkLst>
        <pc:spChg chg="mod">
          <ac:chgData name="Voisin, Nathalie" userId="690e75e6-992c-420d-ae3a-425380c133bc" providerId="ADAL" clId="{89ED81E6-47C8-42E6-95DC-A6F770B4B650}" dt="2022-02-25T03:19:02.794" v="755" actId="1076"/>
          <ac:spMkLst>
            <pc:docMk/>
            <pc:sldMk cId="2832695189" sldId="281"/>
            <ac:spMk id="4" creationId="{CB481101-7A94-4646-811E-3AB17F334A46}"/>
          </ac:spMkLst>
        </pc:spChg>
        <pc:spChg chg="mod">
          <ac:chgData name="Voisin, Nathalie" userId="690e75e6-992c-420d-ae3a-425380c133bc" providerId="ADAL" clId="{89ED81E6-47C8-42E6-95DC-A6F770B4B650}" dt="2022-02-24T21:50:00.121" v="185" actId="1076"/>
          <ac:spMkLst>
            <pc:docMk/>
            <pc:sldMk cId="2832695189" sldId="281"/>
            <ac:spMk id="9" creationId="{7149CC96-15FD-4374-A1E9-2B1ABD5D4A36}"/>
          </ac:spMkLst>
        </pc:spChg>
      </pc:sldChg>
      <pc:sldChg chg="delSp modSp del mod">
        <pc:chgData name="Voisin, Nathalie" userId="690e75e6-992c-420d-ae3a-425380c133bc" providerId="ADAL" clId="{89ED81E6-47C8-42E6-95DC-A6F770B4B650}" dt="2022-02-25T07:04:44.736" v="2982" actId="47"/>
        <pc:sldMkLst>
          <pc:docMk/>
          <pc:sldMk cId="3293541830" sldId="282"/>
        </pc:sldMkLst>
        <pc:spChg chg="mod">
          <ac:chgData name="Voisin, Nathalie" userId="690e75e6-992c-420d-ae3a-425380c133bc" providerId="ADAL" clId="{89ED81E6-47C8-42E6-95DC-A6F770B4B650}" dt="2022-02-24T22:05:39.063" v="673" actId="6549"/>
          <ac:spMkLst>
            <pc:docMk/>
            <pc:sldMk cId="3293541830" sldId="282"/>
            <ac:spMk id="3" creationId="{B234973E-FF8B-4575-A79B-6CF90A57382D}"/>
          </ac:spMkLst>
        </pc:spChg>
        <pc:spChg chg="mod">
          <ac:chgData name="Voisin, Nathalie" userId="690e75e6-992c-420d-ae3a-425380c133bc" providerId="ADAL" clId="{89ED81E6-47C8-42E6-95DC-A6F770B4B650}" dt="2022-02-24T22:08:15.691" v="740" actId="20577"/>
          <ac:spMkLst>
            <pc:docMk/>
            <pc:sldMk cId="3293541830" sldId="282"/>
            <ac:spMk id="4" creationId="{286DC4BE-CA03-4EEE-8C94-2B64699F6A19}"/>
          </ac:spMkLst>
        </pc:spChg>
        <pc:spChg chg="mod">
          <ac:chgData name="Voisin, Nathalie" userId="690e75e6-992c-420d-ae3a-425380c133bc" providerId="ADAL" clId="{89ED81E6-47C8-42E6-95DC-A6F770B4B650}" dt="2022-02-24T22:05:22.334" v="672" actId="1076"/>
          <ac:spMkLst>
            <pc:docMk/>
            <pc:sldMk cId="3293541830" sldId="282"/>
            <ac:spMk id="13" creationId="{21143845-EF2E-43D2-BF93-60113E133388}"/>
          </ac:spMkLst>
        </pc:spChg>
        <pc:spChg chg="mod">
          <ac:chgData name="Voisin, Nathalie" userId="690e75e6-992c-420d-ae3a-425380c133bc" providerId="ADAL" clId="{89ED81E6-47C8-42E6-95DC-A6F770B4B650}" dt="2022-02-24T22:04:39.351" v="668" actId="6549"/>
          <ac:spMkLst>
            <pc:docMk/>
            <pc:sldMk cId="3293541830" sldId="282"/>
            <ac:spMk id="15" creationId="{A7F83DFB-8253-4AED-8A4A-A4F46ACB1C6D}"/>
          </ac:spMkLst>
        </pc:spChg>
        <pc:picChg chg="del">
          <ac:chgData name="Voisin, Nathalie" userId="690e75e6-992c-420d-ae3a-425380c133bc" providerId="ADAL" clId="{89ED81E6-47C8-42E6-95DC-A6F770B4B650}" dt="2022-02-24T22:04:17.317" v="644" actId="478"/>
          <ac:picMkLst>
            <pc:docMk/>
            <pc:sldMk cId="3293541830" sldId="282"/>
            <ac:picMk id="12" creationId="{0E757726-FF35-4DB5-9113-8DBD97BE1AC4}"/>
          </ac:picMkLst>
        </pc:picChg>
      </pc:sldChg>
      <pc:sldChg chg="addSp delSp modSp mod modClrScheme chgLayout modNotesTx">
        <pc:chgData name="Voisin, Nathalie" userId="690e75e6-992c-420d-ae3a-425380c133bc" providerId="ADAL" clId="{89ED81E6-47C8-42E6-95DC-A6F770B4B650}" dt="2022-02-25T17:33:40.982" v="3893" actId="20577"/>
        <pc:sldMkLst>
          <pc:docMk/>
          <pc:sldMk cId="237158948" sldId="283"/>
        </pc:sldMkLst>
        <pc:spChg chg="mod ord">
          <ac:chgData name="Voisin, Nathalie" userId="690e75e6-992c-420d-ae3a-425380c133bc" providerId="ADAL" clId="{89ED81E6-47C8-42E6-95DC-A6F770B4B650}" dt="2022-02-25T03:19:56.315" v="767" actId="1076"/>
          <ac:spMkLst>
            <pc:docMk/>
            <pc:sldMk cId="237158948" sldId="283"/>
            <ac:spMk id="2" creationId="{D9847696-5873-470C-8DD8-08905CBEC2CA}"/>
          </ac:spMkLst>
        </pc:spChg>
        <pc:spChg chg="mod ord">
          <ac:chgData name="Voisin, Nathalie" userId="690e75e6-992c-420d-ae3a-425380c133bc" providerId="ADAL" clId="{89ED81E6-47C8-42E6-95DC-A6F770B4B650}" dt="2022-02-25T03:20:22.852" v="770" actId="1076"/>
          <ac:spMkLst>
            <pc:docMk/>
            <pc:sldMk cId="237158948" sldId="283"/>
            <ac:spMk id="3" creationId="{6D273DC8-BF91-4396-8F50-DEA9F3240090}"/>
          </ac:spMkLst>
        </pc:spChg>
        <pc:spChg chg="del">
          <ac:chgData name="Voisin, Nathalie" userId="690e75e6-992c-420d-ae3a-425380c133bc" providerId="ADAL" clId="{89ED81E6-47C8-42E6-95DC-A6F770B4B650}" dt="2022-02-25T03:20:30.003" v="772" actId="478"/>
          <ac:spMkLst>
            <pc:docMk/>
            <pc:sldMk cId="237158948" sldId="283"/>
            <ac:spMk id="4" creationId="{A4962B00-36CA-4807-8069-A31520C6A842}"/>
          </ac:spMkLst>
        </pc:spChg>
        <pc:spChg chg="add del mod ord">
          <ac:chgData name="Voisin, Nathalie" userId="690e75e6-992c-420d-ae3a-425380c133bc" providerId="ADAL" clId="{89ED81E6-47C8-42E6-95DC-A6F770B4B650}" dt="2022-02-25T03:19:39.369" v="763" actId="478"/>
          <ac:spMkLst>
            <pc:docMk/>
            <pc:sldMk cId="237158948" sldId="283"/>
            <ac:spMk id="6" creationId="{E8228ED6-33E5-4064-AF46-87F94052854F}"/>
          </ac:spMkLst>
        </pc:spChg>
        <pc:picChg chg="del mod">
          <ac:chgData name="Voisin, Nathalie" userId="690e75e6-992c-420d-ae3a-425380c133bc" providerId="ADAL" clId="{89ED81E6-47C8-42E6-95DC-A6F770B4B650}" dt="2022-02-25T03:34:43.714" v="1214" actId="21"/>
          <ac:picMkLst>
            <pc:docMk/>
            <pc:sldMk cId="237158948" sldId="283"/>
            <ac:picMk id="5" creationId="{C95709C9-726D-4485-A430-57EF9ED282C2}"/>
          </ac:picMkLst>
        </pc:picChg>
        <pc:picChg chg="mod modCrop">
          <ac:chgData name="Voisin, Nathalie" userId="690e75e6-992c-420d-ae3a-425380c133bc" providerId="ADAL" clId="{89ED81E6-47C8-42E6-95DC-A6F770B4B650}" dt="2022-02-25T04:56:52.147" v="1552" actId="732"/>
          <ac:picMkLst>
            <pc:docMk/>
            <pc:sldMk cId="237158948" sldId="283"/>
            <ac:picMk id="7" creationId="{EC660630-F457-4119-BB46-878A39E62052}"/>
          </ac:picMkLst>
        </pc:picChg>
      </pc:sldChg>
      <pc:sldChg chg="del">
        <pc:chgData name="Voisin, Nathalie" userId="690e75e6-992c-420d-ae3a-425380c133bc" providerId="ADAL" clId="{89ED81E6-47C8-42E6-95DC-A6F770B4B650}" dt="2022-02-25T07:15:16.254" v="3341" actId="47"/>
        <pc:sldMkLst>
          <pc:docMk/>
          <pc:sldMk cId="3621989945" sldId="284"/>
        </pc:sldMkLst>
      </pc:sldChg>
      <pc:sldChg chg="modSp new del mod modNotesTx">
        <pc:chgData name="Voisin, Nathalie" userId="690e75e6-992c-420d-ae3a-425380c133bc" providerId="ADAL" clId="{89ED81E6-47C8-42E6-95DC-A6F770B4B650}" dt="2022-02-25T07:03:36.996" v="2951" actId="47"/>
        <pc:sldMkLst>
          <pc:docMk/>
          <pc:sldMk cId="1550430969" sldId="285"/>
        </pc:sldMkLst>
        <pc:spChg chg="mod">
          <ac:chgData name="Voisin, Nathalie" userId="690e75e6-992c-420d-ae3a-425380c133bc" providerId="ADAL" clId="{89ED81E6-47C8-42E6-95DC-A6F770B4B650}" dt="2022-02-24T21:49:08.866" v="184" actId="20577"/>
          <ac:spMkLst>
            <pc:docMk/>
            <pc:sldMk cId="1550430969" sldId="285"/>
            <ac:spMk id="3" creationId="{7487DAC1-63CE-4A46-A297-6B85B0F356C6}"/>
          </ac:spMkLst>
        </pc:spChg>
      </pc:sldChg>
      <pc:sldChg chg="addSp delSp modSp new del mod">
        <pc:chgData name="Voisin, Nathalie" userId="690e75e6-992c-420d-ae3a-425380c133bc" providerId="ADAL" clId="{89ED81E6-47C8-42E6-95DC-A6F770B4B650}" dt="2022-02-25T07:08:36.354" v="3266" actId="47"/>
        <pc:sldMkLst>
          <pc:docMk/>
          <pc:sldMk cId="3298258641" sldId="286"/>
        </pc:sldMkLst>
        <pc:spChg chg="mod">
          <ac:chgData name="Voisin, Nathalie" userId="690e75e6-992c-420d-ae3a-425380c133bc" providerId="ADAL" clId="{89ED81E6-47C8-42E6-95DC-A6F770B4B650}" dt="2022-02-25T04:58:51.934" v="1568" actId="20577"/>
          <ac:spMkLst>
            <pc:docMk/>
            <pc:sldMk cId="3298258641" sldId="286"/>
            <ac:spMk id="3" creationId="{F133EB55-41A8-4C6D-9D4D-A3682E673AFF}"/>
          </ac:spMkLst>
        </pc:spChg>
        <pc:spChg chg="del mod">
          <ac:chgData name="Voisin, Nathalie" userId="690e75e6-992c-420d-ae3a-425380c133bc" providerId="ADAL" clId="{89ED81E6-47C8-42E6-95DC-A6F770B4B650}" dt="2022-02-25T03:27:40.248" v="1008" actId="478"/>
          <ac:spMkLst>
            <pc:docMk/>
            <pc:sldMk cId="3298258641" sldId="286"/>
            <ac:spMk id="4" creationId="{534AAD6A-D040-4C94-A1F7-7353C0B2944A}"/>
          </ac:spMkLst>
        </pc:spChg>
        <pc:spChg chg="del">
          <ac:chgData name="Voisin, Nathalie" userId="690e75e6-992c-420d-ae3a-425380c133bc" providerId="ADAL" clId="{89ED81E6-47C8-42E6-95DC-A6F770B4B650}" dt="2022-02-25T04:59:17.910" v="1569" actId="478"/>
          <ac:spMkLst>
            <pc:docMk/>
            <pc:sldMk cId="3298258641" sldId="286"/>
            <ac:spMk id="6" creationId="{E309934D-65FC-4485-AB0B-6BBA5DA0DA2E}"/>
          </ac:spMkLst>
        </pc:spChg>
        <pc:spChg chg="add del mod">
          <ac:chgData name="Voisin, Nathalie" userId="690e75e6-992c-420d-ae3a-425380c133bc" providerId="ADAL" clId="{89ED81E6-47C8-42E6-95DC-A6F770B4B650}" dt="2022-02-25T03:27:46.481" v="1009" actId="3680"/>
          <ac:spMkLst>
            <pc:docMk/>
            <pc:sldMk cId="3298258641" sldId="286"/>
            <ac:spMk id="9" creationId="{CDB5F098-C3C3-4DA9-A8F8-2FBF668724F3}"/>
          </ac:spMkLst>
        </pc:spChg>
        <pc:spChg chg="add del mod">
          <ac:chgData name="Voisin, Nathalie" userId="690e75e6-992c-420d-ae3a-425380c133bc" providerId="ADAL" clId="{89ED81E6-47C8-42E6-95DC-A6F770B4B650}" dt="2022-02-25T03:28:54.097" v="1012" actId="478"/>
          <ac:spMkLst>
            <pc:docMk/>
            <pc:sldMk cId="3298258641" sldId="286"/>
            <ac:spMk id="12" creationId="{0C3F2A5A-B9F0-40EC-9056-424C18FD25B0}"/>
          </ac:spMkLst>
        </pc:spChg>
        <pc:spChg chg="add del mod">
          <ac:chgData name="Voisin, Nathalie" userId="690e75e6-992c-420d-ae3a-425380c133bc" providerId="ADAL" clId="{89ED81E6-47C8-42E6-95DC-A6F770B4B650}" dt="2022-02-25T03:29:21.988" v="1015" actId="478"/>
          <ac:spMkLst>
            <pc:docMk/>
            <pc:sldMk cId="3298258641" sldId="286"/>
            <ac:spMk id="13" creationId="{47A5E76C-1EF7-4FB1-A434-7AE1019BFF00}"/>
          </ac:spMkLst>
        </pc:spChg>
        <pc:spChg chg="add del mod">
          <ac:chgData name="Voisin, Nathalie" userId="690e75e6-992c-420d-ae3a-425380c133bc" providerId="ADAL" clId="{89ED81E6-47C8-42E6-95DC-A6F770B4B650}" dt="2022-02-25T05:05:08.234" v="1656" actId="478"/>
          <ac:spMkLst>
            <pc:docMk/>
            <pc:sldMk cId="3298258641" sldId="286"/>
            <ac:spMk id="14" creationId="{96EE01CA-BF59-4083-8540-FF01F2B26FF2}"/>
          </ac:spMkLst>
        </pc:spChg>
        <pc:spChg chg="add del mod">
          <ac:chgData name="Voisin, Nathalie" userId="690e75e6-992c-420d-ae3a-425380c133bc" providerId="ADAL" clId="{89ED81E6-47C8-42E6-95DC-A6F770B4B650}" dt="2022-02-25T05:05:12.414" v="1659" actId="478"/>
          <ac:spMkLst>
            <pc:docMk/>
            <pc:sldMk cId="3298258641" sldId="286"/>
            <ac:spMk id="15" creationId="{21730C8E-A047-44DC-B902-6300B197F4CA}"/>
          </ac:spMkLst>
        </pc:spChg>
        <pc:spChg chg="add mod">
          <ac:chgData name="Voisin, Nathalie" userId="690e75e6-992c-420d-ae3a-425380c133bc" providerId="ADAL" clId="{89ED81E6-47C8-42E6-95DC-A6F770B4B650}" dt="2022-02-25T05:05:25.926" v="1664" actId="6549"/>
          <ac:spMkLst>
            <pc:docMk/>
            <pc:sldMk cId="3298258641" sldId="286"/>
            <ac:spMk id="16" creationId="{B86E5ABB-8AC7-41CB-9BD0-AC349939A5EB}"/>
          </ac:spMkLst>
        </pc:spChg>
        <pc:spChg chg="add del mod">
          <ac:chgData name="Voisin, Nathalie" userId="690e75e6-992c-420d-ae3a-425380c133bc" providerId="ADAL" clId="{89ED81E6-47C8-42E6-95DC-A6F770B4B650}" dt="2022-02-25T05:05:10.239" v="1658" actId="478"/>
          <ac:spMkLst>
            <pc:docMk/>
            <pc:sldMk cId="3298258641" sldId="286"/>
            <ac:spMk id="17" creationId="{078E5CC8-E1D1-4369-910A-E9EA9973E4A6}"/>
          </ac:spMkLst>
        </pc:spChg>
        <pc:spChg chg="add mod">
          <ac:chgData name="Voisin, Nathalie" userId="690e75e6-992c-420d-ae3a-425380c133bc" providerId="ADAL" clId="{89ED81E6-47C8-42E6-95DC-A6F770B4B650}" dt="2022-02-25T04:59:25.451" v="1571" actId="1076"/>
          <ac:spMkLst>
            <pc:docMk/>
            <pc:sldMk cId="3298258641" sldId="286"/>
            <ac:spMk id="19" creationId="{51947572-EA11-4EF3-BB07-0A7C0E5B7330}"/>
          </ac:spMkLst>
        </pc:spChg>
        <pc:spChg chg="add mod">
          <ac:chgData name="Voisin, Nathalie" userId="690e75e6-992c-420d-ae3a-425380c133bc" providerId="ADAL" clId="{89ED81E6-47C8-42E6-95DC-A6F770B4B650}" dt="2022-02-25T04:59:33.959" v="1573" actId="1076"/>
          <ac:spMkLst>
            <pc:docMk/>
            <pc:sldMk cId="3298258641" sldId="286"/>
            <ac:spMk id="21" creationId="{F2C6BAAD-880E-400F-94F0-0E0D29AE80EE}"/>
          </ac:spMkLst>
        </pc:spChg>
        <pc:spChg chg="add mod">
          <ac:chgData name="Voisin, Nathalie" userId="690e75e6-992c-420d-ae3a-425380c133bc" providerId="ADAL" clId="{89ED81E6-47C8-42E6-95DC-A6F770B4B650}" dt="2022-02-25T04:59:48.407" v="1576" actId="14100"/>
          <ac:spMkLst>
            <pc:docMk/>
            <pc:sldMk cId="3298258641" sldId="286"/>
            <ac:spMk id="22" creationId="{3BDFA009-ED0F-49C6-BFB4-AB194D43C5B5}"/>
          </ac:spMkLst>
        </pc:spChg>
        <pc:spChg chg="add mod">
          <ac:chgData name="Voisin, Nathalie" userId="690e75e6-992c-420d-ae3a-425380c133bc" providerId="ADAL" clId="{89ED81E6-47C8-42E6-95DC-A6F770B4B650}" dt="2022-02-25T05:05:13.819" v="1660"/>
          <ac:spMkLst>
            <pc:docMk/>
            <pc:sldMk cId="3298258641" sldId="286"/>
            <ac:spMk id="25" creationId="{A099BC34-4E3E-4441-A951-BFC5C3C4F3D1}"/>
          </ac:spMkLst>
        </pc:spChg>
        <pc:spChg chg="add mod">
          <ac:chgData name="Voisin, Nathalie" userId="690e75e6-992c-420d-ae3a-425380c133bc" providerId="ADAL" clId="{89ED81E6-47C8-42E6-95DC-A6F770B4B650}" dt="2022-02-25T05:05:13.819" v="1660"/>
          <ac:spMkLst>
            <pc:docMk/>
            <pc:sldMk cId="3298258641" sldId="286"/>
            <ac:spMk id="26" creationId="{40906212-6EAF-4E48-A4B4-2E8A76ACB5D6}"/>
          </ac:spMkLst>
        </pc:spChg>
        <pc:graphicFrameChg chg="add mod modGraphic">
          <ac:chgData name="Voisin, Nathalie" userId="690e75e6-992c-420d-ae3a-425380c133bc" providerId="ADAL" clId="{89ED81E6-47C8-42E6-95DC-A6F770B4B650}" dt="2022-02-25T04:58:41.455" v="1563" actId="1076"/>
          <ac:graphicFrameMkLst>
            <pc:docMk/>
            <pc:sldMk cId="3298258641" sldId="286"/>
            <ac:graphicFrameMk id="7" creationId="{C95F0A71-4B6D-4D3E-BB1B-CD64118110CC}"/>
          </ac:graphicFrameMkLst>
        </pc:graphicFrameChg>
        <pc:graphicFrameChg chg="add del mod ord modGraphic">
          <ac:chgData name="Voisin, Nathalie" userId="690e75e6-992c-420d-ae3a-425380c133bc" providerId="ADAL" clId="{89ED81E6-47C8-42E6-95DC-A6F770B4B650}" dt="2022-02-25T03:27:51.335" v="1011" actId="478"/>
          <ac:graphicFrameMkLst>
            <pc:docMk/>
            <pc:sldMk cId="3298258641" sldId="286"/>
            <ac:graphicFrameMk id="10" creationId="{016C5AAB-2B53-40CA-BBE7-61993C791C2D}"/>
          </ac:graphicFrameMkLst>
        </pc:graphicFrameChg>
        <pc:picChg chg="add del mod">
          <ac:chgData name="Voisin, Nathalie" userId="690e75e6-992c-420d-ae3a-425380c133bc" providerId="ADAL" clId="{89ED81E6-47C8-42E6-95DC-A6F770B4B650}" dt="2022-02-25T05:05:16.417" v="1661" actId="478"/>
          <ac:picMkLst>
            <pc:docMk/>
            <pc:sldMk cId="3298258641" sldId="286"/>
            <ac:picMk id="18" creationId="{FDE3F4B5-DCC8-4688-9D1E-CC4105F8A525}"/>
          </ac:picMkLst>
        </pc:picChg>
        <pc:picChg chg="add del mod">
          <ac:chgData name="Voisin, Nathalie" userId="690e75e6-992c-420d-ae3a-425380c133bc" providerId="ADAL" clId="{89ED81E6-47C8-42E6-95DC-A6F770B4B650}" dt="2022-02-25T05:05:17.183" v="1662" actId="478"/>
          <ac:picMkLst>
            <pc:docMk/>
            <pc:sldMk cId="3298258641" sldId="286"/>
            <ac:picMk id="20" creationId="{FD91D005-DC7E-4552-8F6E-825CB15CDF43}"/>
          </ac:picMkLst>
        </pc:picChg>
        <pc:picChg chg="add mod modCrop">
          <ac:chgData name="Voisin, Nathalie" userId="690e75e6-992c-420d-ae3a-425380c133bc" providerId="ADAL" clId="{89ED81E6-47C8-42E6-95DC-A6F770B4B650}" dt="2022-02-25T05:00:46.428" v="1602" actId="1076"/>
          <ac:picMkLst>
            <pc:docMk/>
            <pc:sldMk cId="3298258641" sldId="286"/>
            <ac:picMk id="23" creationId="{0B2839F1-68B7-48DE-A214-2B1BBBDAD83C}"/>
          </ac:picMkLst>
        </pc:picChg>
        <pc:picChg chg="add mod">
          <ac:chgData name="Voisin, Nathalie" userId="690e75e6-992c-420d-ae3a-425380c133bc" providerId="ADAL" clId="{89ED81E6-47C8-42E6-95DC-A6F770B4B650}" dt="2022-02-25T05:05:21.333" v="1663" actId="1076"/>
          <ac:picMkLst>
            <pc:docMk/>
            <pc:sldMk cId="3298258641" sldId="286"/>
            <ac:picMk id="24" creationId="{A6783E9B-5380-4E21-88C5-D5526F333DDD}"/>
          </ac:picMkLst>
        </pc:picChg>
      </pc:sldChg>
      <pc:sldChg chg="addSp delSp modSp add del mod">
        <pc:chgData name="Voisin, Nathalie" userId="690e75e6-992c-420d-ae3a-425380c133bc" providerId="ADAL" clId="{89ED81E6-47C8-42E6-95DC-A6F770B4B650}" dt="2022-02-25T07:04:40.029" v="2981" actId="47"/>
        <pc:sldMkLst>
          <pc:docMk/>
          <pc:sldMk cId="3985428737" sldId="287"/>
        </pc:sldMkLst>
        <pc:spChg chg="mod">
          <ac:chgData name="Voisin, Nathalie" userId="690e75e6-992c-420d-ae3a-425380c133bc" providerId="ADAL" clId="{89ED81E6-47C8-42E6-95DC-A6F770B4B650}" dt="2022-02-25T03:38:35.465" v="1400" actId="20577"/>
          <ac:spMkLst>
            <pc:docMk/>
            <pc:sldMk cId="3985428737" sldId="287"/>
            <ac:spMk id="3" creationId="{F133EB55-41A8-4C6D-9D4D-A3682E673AFF}"/>
          </ac:spMkLst>
        </pc:spChg>
        <pc:spChg chg="mod">
          <ac:chgData name="Voisin, Nathalie" userId="690e75e6-992c-420d-ae3a-425380c133bc" providerId="ADAL" clId="{89ED81E6-47C8-42E6-95DC-A6F770B4B650}" dt="2022-02-25T03:42:06.997" v="1551" actId="20577"/>
          <ac:spMkLst>
            <pc:docMk/>
            <pc:sldMk cId="3985428737" sldId="287"/>
            <ac:spMk id="16" creationId="{B86E5ABB-8AC7-41CB-9BD0-AC349939A5EB}"/>
          </ac:spMkLst>
        </pc:spChg>
        <pc:spChg chg="mod">
          <ac:chgData name="Voisin, Nathalie" userId="690e75e6-992c-420d-ae3a-425380c133bc" providerId="ADAL" clId="{89ED81E6-47C8-42E6-95DC-A6F770B4B650}" dt="2022-02-25T03:41:34.093" v="1531" actId="20577"/>
          <ac:spMkLst>
            <pc:docMk/>
            <pc:sldMk cId="3985428737" sldId="287"/>
            <ac:spMk id="17" creationId="{078E5CC8-E1D1-4369-910A-E9EA9973E4A6}"/>
          </ac:spMkLst>
        </pc:spChg>
        <pc:spChg chg="del">
          <ac:chgData name="Voisin, Nathalie" userId="690e75e6-992c-420d-ae3a-425380c133bc" providerId="ADAL" clId="{89ED81E6-47C8-42E6-95DC-A6F770B4B650}" dt="2022-02-25T03:39:20.075" v="1420" actId="478"/>
          <ac:spMkLst>
            <pc:docMk/>
            <pc:sldMk cId="3985428737" sldId="287"/>
            <ac:spMk id="19" creationId="{51947572-EA11-4EF3-BB07-0A7C0E5B7330}"/>
          </ac:spMkLst>
        </pc:spChg>
        <pc:spChg chg="del">
          <ac:chgData name="Voisin, Nathalie" userId="690e75e6-992c-420d-ae3a-425380c133bc" providerId="ADAL" clId="{89ED81E6-47C8-42E6-95DC-A6F770B4B650}" dt="2022-02-25T03:39:20.075" v="1420" actId="478"/>
          <ac:spMkLst>
            <pc:docMk/>
            <pc:sldMk cId="3985428737" sldId="287"/>
            <ac:spMk id="21" creationId="{F2C6BAAD-880E-400F-94F0-0E0D29AE80EE}"/>
          </ac:spMkLst>
        </pc:spChg>
        <pc:spChg chg="del">
          <ac:chgData name="Voisin, Nathalie" userId="690e75e6-992c-420d-ae3a-425380c133bc" providerId="ADAL" clId="{89ED81E6-47C8-42E6-95DC-A6F770B4B650}" dt="2022-02-25T03:39:23.001" v="1421" actId="478"/>
          <ac:spMkLst>
            <pc:docMk/>
            <pc:sldMk cId="3985428737" sldId="287"/>
            <ac:spMk id="22" creationId="{3BDFA009-ED0F-49C6-BFB4-AB194D43C5B5}"/>
          </ac:spMkLst>
        </pc:spChg>
        <pc:spChg chg="add mod">
          <ac:chgData name="Voisin, Nathalie" userId="690e75e6-992c-420d-ae3a-425380c133bc" providerId="ADAL" clId="{89ED81E6-47C8-42E6-95DC-A6F770B4B650}" dt="2022-02-25T03:39:37.348" v="1422"/>
          <ac:spMkLst>
            <pc:docMk/>
            <pc:sldMk cId="3985428737" sldId="287"/>
            <ac:spMk id="25" creationId="{BADF94F7-9D96-4597-80D6-13ACB059F7FF}"/>
          </ac:spMkLst>
        </pc:spChg>
        <pc:picChg chg="del">
          <ac:chgData name="Voisin, Nathalie" userId="690e75e6-992c-420d-ae3a-425380c133bc" providerId="ADAL" clId="{89ED81E6-47C8-42E6-95DC-A6F770B4B650}" dt="2022-02-25T03:39:20.075" v="1420" actId="478"/>
          <ac:picMkLst>
            <pc:docMk/>
            <pc:sldMk cId="3985428737" sldId="287"/>
            <ac:picMk id="18" creationId="{FDE3F4B5-DCC8-4688-9D1E-CC4105F8A525}"/>
          </ac:picMkLst>
        </pc:picChg>
        <pc:picChg chg="del">
          <ac:chgData name="Voisin, Nathalie" userId="690e75e6-992c-420d-ae3a-425380c133bc" providerId="ADAL" clId="{89ED81E6-47C8-42E6-95DC-A6F770B4B650}" dt="2022-02-25T03:39:20.075" v="1420" actId="478"/>
          <ac:picMkLst>
            <pc:docMk/>
            <pc:sldMk cId="3985428737" sldId="287"/>
            <ac:picMk id="20" creationId="{FD91D005-DC7E-4552-8F6E-825CB15CDF43}"/>
          </ac:picMkLst>
        </pc:picChg>
        <pc:picChg chg="add del mod">
          <ac:chgData name="Voisin, Nathalie" userId="690e75e6-992c-420d-ae3a-425380c133bc" providerId="ADAL" clId="{89ED81E6-47C8-42E6-95DC-A6F770B4B650}" dt="2022-02-25T04:59:55.442" v="1577" actId="21"/>
          <ac:picMkLst>
            <pc:docMk/>
            <pc:sldMk cId="3985428737" sldId="287"/>
            <ac:picMk id="24" creationId="{ECCF5D5F-C155-486F-ABF9-67792961F497}"/>
          </ac:picMkLst>
        </pc:picChg>
      </pc:sldChg>
      <pc:sldChg chg="addSp delSp modSp add mod ord">
        <pc:chgData name="Voisin, Nathalie" userId="690e75e6-992c-420d-ae3a-425380c133bc" providerId="ADAL" clId="{89ED81E6-47C8-42E6-95DC-A6F770B4B650}" dt="2022-02-26T00:27:50.684" v="6202" actId="404"/>
        <pc:sldMkLst>
          <pc:docMk/>
          <pc:sldMk cId="3656228938" sldId="288"/>
        </pc:sldMkLst>
        <pc:spChg chg="mod">
          <ac:chgData name="Voisin, Nathalie" userId="690e75e6-992c-420d-ae3a-425380c133bc" providerId="ADAL" clId="{89ED81E6-47C8-42E6-95DC-A6F770B4B650}" dt="2022-02-25T18:50:50.892" v="4933" actId="20577"/>
          <ac:spMkLst>
            <pc:docMk/>
            <pc:sldMk cId="3656228938" sldId="288"/>
            <ac:spMk id="3" creationId="{F133EB55-41A8-4C6D-9D4D-A3682E673AFF}"/>
          </ac:spMkLst>
        </pc:spChg>
        <pc:spChg chg="del">
          <ac:chgData name="Voisin, Nathalie" userId="690e75e6-992c-420d-ae3a-425380c133bc" providerId="ADAL" clId="{89ED81E6-47C8-42E6-95DC-A6F770B4B650}" dt="2022-02-25T05:47:31.887" v="2390" actId="478"/>
          <ac:spMkLst>
            <pc:docMk/>
            <pc:sldMk cId="3656228938" sldId="288"/>
            <ac:spMk id="5" creationId="{1001FB57-2AAD-4B72-8B14-DDFBCE5F16D0}"/>
          </ac:spMkLst>
        </pc:spChg>
        <pc:spChg chg="mod">
          <ac:chgData name="Voisin, Nathalie" userId="690e75e6-992c-420d-ae3a-425380c133bc" providerId="ADAL" clId="{89ED81E6-47C8-42E6-95DC-A6F770B4B650}" dt="2022-02-25T16:51:58.879" v="3789" actId="20577"/>
          <ac:spMkLst>
            <pc:docMk/>
            <pc:sldMk cId="3656228938" sldId="288"/>
            <ac:spMk id="14" creationId="{96EE01CA-BF59-4083-8540-FF01F2B26FF2}"/>
          </ac:spMkLst>
        </pc:spChg>
        <pc:spChg chg="mod">
          <ac:chgData name="Voisin, Nathalie" userId="690e75e6-992c-420d-ae3a-425380c133bc" providerId="ADAL" clId="{89ED81E6-47C8-42E6-95DC-A6F770B4B650}" dt="2022-02-25T05:09:34.630" v="1901" actId="1076"/>
          <ac:spMkLst>
            <pc:docMk/>
            <pc:sldMk cId="3656228938" sldId="288"/>
            <ac:spMk id="15" creationId="{21730C8E-A047-44DC-B902-6300B197F4CA}"/>
          </ac:spMkLst>
        </pc:spChg>
        <pc:spChg chg="mod">
          <ac:chgData name="Voisin, Nathalie" userId="690e75e6-992c-420d-ae3a-425380c133bc" providerId="ADAL" clId="{89ED81E6-47C8-42E6-95DC-A6F770B4B650}" dt="2022-02-26T00:27:50.684" v="6202" actId="404"/>
          <ac:spMkLst>
            <pc:docMk/>
            <pc:sldMk cId="3656228938" sldId="288"/>
            <ac:spMk id="16" creationId="{B86E5ABB-8AC7-41CB-9BD0-AC349939A5EB}"/>
          </ac:spMkLst>
        </pc:spChg>
        <pc:spChg chg="mod">
          <ac:chgData name="Voisin, Nathalie" userId="690e75e6-992c-420d-ae3a-425380c133bc" providerId="ADAL" clId="{89ED81E6-47C8-42E6-95DC-A6F770B4B650}" dt="2022-02-25T17:53:32.779" v="3902" actId="20577"/>
          <ac:spMkLst>
            <pc:docMk/>
            <pc:sldMk cId="3656228938" sldId="288"/>
            <ac:spMk id="17" creationId="{078E5CC8-E1D1-4369-910A-E9EA9973E4A6}"/>
          </ac:spMkLst>
        </pc:spChg>
        <pc:spChg chg="mod">
          <ac:chgData name="Voisin, Nathalie" userId="690e75e6-992c-420d-ae3a-425380c133bc" providerId="ADAL" clId="{89ED81E6-47C8-42E6-95DC-A6F770B4B650}" dt="2022-02-25T07:17:30.530" v="3353" actId="1076"/>
          <ac:spMkLst>
            <pc:docMk/>
            <pc:sldMk cId="3656228938" sldId="288"/>
            <ac:spMk id="19" creationId="{51947572-EA11-4EF3-BB07-0A7C0E5B7330}"/>
          </ac:spMkLst>
        </pc:spChg>
        <pc:spChg chg="mod">
          <ac:chgData name="Voisin, Nathalie" userId="690e75e6-992c-420d-ae3a-425380c133bc" providerId="ADAL" clId="{89ED81E6-47C8-42E6-95DC-A6F770B4B650}" dt="2022-02-25T05:45:35.931" v="2373" actId="1076"/>
          <ac:spMkLst>
            <pc:docMk/>
            <pc:sldMk cId="3656228938" sldId="288"/>
            <ac:spMk id="21" creationId="{F2C6BAAD-880E-400F-94F0-0E0D29AE80EE}"/>
          </ac:spMkLst>
        </pc:spChg>
        <pc:spChg chg="mod">
          <ac:chgData name="Voisin, Nathalie" userId="690e75e6-992c-420d-ae3a-425380c133bc" providerId="ADAL" clId="{89ED81E6-47C8-42E6-95DC-A6F770B4B650}" dt="2022-02-25T05:46:38.104" v="2382" actId="14100"/>
          <ac:spMkLst>
            <pc:docMk/>
            <pc:sldMk cId="3656228938" sldId="288"/>
            <ac:spMk id="22" creationId="{3BDFA009-ED0F-49C6-BFB4-AB194D43C5B5}"/>
          </ac:spMkLst>
        </pc:spChg>
        <pc:spChg chg="add mod">
          <ac:chgData name="Voisin, Nathalie" userId="690e75e6-992c-420d-ae3a-425380c133bc" providerId="ADAL" clId="{89ED81E6-47C8-42E6-95DC-A6F770B4B650}" dt="2022-02-25T05:47:54.493" v="2397" actId="14100"/>
          <ac:spMkLst>
            <pc:docMk/>
            <pc:sldMk cId="3656228938" sldId="288"/>
            <ac:spMk id="26" creationId="{597F979D-4994-4683-BBF0-B06CF7848F2A}"/>
          </ac:spMkLst>
        </pc:spChg>
        <pc:graphicFrameChg chg="del mod">
          <ac:chgData name="Voisin, Nathalie" userId="690e75e6-992c-420d-ae3a-425380c133bc" providerId="ADAL" clId="{89ED81E6-47C8-42E6-95DC-A6F770B4B650}" dt="2022-02-25T05:46:23.395" v="2378" actId="478"/>
          <ac:graphicFrameMkLst>
            <pc:docMk/>
            <pc:sldMk cId="3656228938" sldId="288"/>
            <ac:graphicFrameMk id="7" creationId="{C95F0A71-4B6D-4D3E-BB1B-CD64118110CC}"/>
          </ac:graphicFrameMkLst>
        </pc:graphicFrameChg>
        <pc:picChg chg="mod">
          <ac:chgData name="Voisin, Nathalie" userId="690e75e6-992c-420d-ae3a-425380c133bc" providerId="ADAL" clId="{89ED81E6-47C8-42E6-95DC-A6F770B4B650}" dt="2022-02-25T05:07:25.367" v="1857" actId="14100"/>
          <ac:picMkLst>
            <pc:docMk/>
            <pc:sldMk cId="3656228938" sldId="288"/>
            <ac:picMk id="18" creationId="{FDE3F4B5-DCC8-4688-9D1E-CC4105F8A525}"/>
          </ac:picMkLst>
        </pc:picChg>
        <pc:picChg chg="mod">
          <ac:chgData name="Voisin, Nathalie" userId="690e75e6-992c-420d-ae3a-425380c133bc" providerId="ADAL" clId="{89ED81E6-47C8-42E6-95DC-A6F770B4B650}" dt="2022-02-25T05:45:31.778" v="2372" actId="1076"/>
          <ac:picMkLst>
            <pc:docMk/>
            <pc:sldMk cId="3656228938" sldId="288"/>
            <ac:picMk id="20" creationId="{FD91D005-DC7E-4552-8F6E-825CB15CDF43}"/>
          </ac:picMkLst>
        </pc:picChg>
        <pc:picChg chg="del">
          <ac:chgData name="Voisin, Nathalie" userId="690e75e6-992c-420d-ae3a-425380c133bc" providerId="ADAL" clId="{89ED81E6-47C8-42E6-95DC-A6F770B4B650}" dt="2022-02-25T05:09:26.826" v="1899" actId="478"/>
          <ac:picMkLst>
            <pc:docMk/>
            <pc:sldMk cId="3656228938" sldId="288"/>
            <ac:picMk id="23" creationId="{0B2839F1-68B7-48DE-A214-2B1BBBDAD83C}"/>
          </ac:picMkLst>
        </pc:picChg>
        <pc:picChg chg="del">
          <ac:chgData name="Voisin, Nathalie" userId="690e75e6-992c-420d-ae3a-425380c133bc" providerId="ADAL" clId="{89ED81E6-47C8-42E6-95DC-A6F770B4B650}" dt="2022-02-25T05:02:15.248" v="1640" actId="478"/>
          <ac:picMkLst>
            <pc:docMk/>
            <pc:sldMk cId="3656228938" sldId="288"/>
            <ac:picMk id="24" creationId="{A6783E9B-5380-4E21-88C5-D5526F333DDD}"/>
          </ac:picMkLst>
        </pc:picChg>
        <pc:picChg chg="add mod">
          <ac:chgData name="Voisin, Nathalie" userId="690e75e6-992c-420d-ae3a-425380c133bc" providerId="ADAL" clId="{89ED81E6-47C8-42E6-95DC-A6F770B4B650}" dt="2022-02-25T05:48:01.024" v="2399" actId="1076"/>
          <ac:picMkLst>
            <pc:docMk/>
            <pc:sldMk cId="3656228938" sldId="288"/>
            <ac:picMk id="25" creationId="{EFFBE997-361B-4D9F-B1C3-2B6DC9CCB83C}"/>
          </ac:picMkLst>
        </pc:picChg>
        <pc:picChg chg="add mod">
          <ac:chgData name="Voisin, Nathalie" userId="690e75e6-992c-420d-ae3a-425380c133bc" providerId="ADAL" clId="{89ED81E6-47C8-42E6-95DC-A6F770B4B650}" dt="2022-02-25T07:44:59.721" v="3684" actId="1076"/>
          <ac:picMkLst>
            <pc:docMk/>
            <pc:sldMk cId="3656228938" sldId="288"/>
            <ac:picMk id="27" creationId="{6C17162E-F102-464B-BD08-85151AEFC486}"/>
          </ac:picMkLst>
        </pc:picChg>
      </pc:sldChg>
      <pc:sldChg chg="addSp delSp modSp add mod">
        <pc:chgData name="Voisin, Nathalie" userId="690e75e6-992c-420d-ae3a-425380c133bc" providerId="ADAL" clId="{89ED81E6-47C8-42E6-95DC-A6F770B4B650}" dt="2022-02-26T00:27:54.558" v="6203" actId="404"/>
        <pc:sldMkLst>
          <pc:docMk/>
          <pc:sldMk cId="333820656" sldId="289"/>
        </pc:sldMkLst>
        <pc:spChg chg="del">
          <ac:chgData name="Voisin, Nathalie" userId="690e75e6-992c-420d-ae3a-425380c133bc" providerId="ADAL" clId="{89ED81E6-47C8-42E6-95DC-A6F770B4B650}" dt="2022-02-25T05:09:52.425" v="1903" actId="478"/>
          <ac:spMkLst>
            <pc:docMk/>
            <pc:sldMk cId="333820656" sldId="289"/>
            <ac:spMk id="2" creationId="{5713F3E6-592B-4AA3-8F54-956CAC39098B}"/>
          </ac:spMkLst>
        </pc:spChg>
        <pc:spChg chg="mod">
          <ac:chgData name="Voisin, Nathalie" userId="690e75e6-992c-420d-ae3a-425380c133bc" providerId="ADAL" clId="{89ED81E6-47C8-42E6-95DC-A6F770B4B650}" dt="2022-02-25T18:50:56.729" v="4945" actId="20577"/>
          <ac:spMkLst>
            <pc:docMk/>
            <pc:sldMk cId="333820656" sldId="289"/>
            <ac:spMk id="3" creationId="{F133EB55-41A8-4C6D-9D4D-A3682E673AFF}"/>
          </ac:spMkLst>
        </pc:spChg>
        <pc:spChg chg="del">
          <ac:chgData name="Voisin, Nathalie" userId="690e75e6-992c-420d-ae3a-425380c133bc" providerId="ADAL" clId="{89ED81E6-47C8-42E6-95DC-A6F770B4B650}" dt="2022-02-25T05:09:52.425" v="1903" actId="478"/>
          <ac:spMkLst>
            <pc:docMk/>
            <pc:sldMk cId="333820656" sldId="289"/>
            <ac:spMk id="5" creationId="{1001FB57-2AAD-4B72-8B14-DDFBCE5F16D0}"/>
          </ac:spMkLst>
        </pc:spChg>
        <pc:spChg chg="mod">
          <ac:chgData name="Voisin, Nathalie" userId="690e75e6-992c-420d-ae3a-425380c133bc" providerId="ADAL" clId="{89ED81E6-47C8-42E6-95DC-A6F770B4B650}" dt="2022-02-25T16:52:05.706" v="3790"/>
          <ac:spMkLst>
            <pc:docMk/>
            <pc:sldMk cId="333820656" sldId="289"/>
            <ac:spMk id="14" creationId="{96EE01CA-BF59-4083-8540-FF01F2B26FF2}"/>
          </ac:spMkLst>
        </pc:spChg>
        <pc:spChg chg="mod">
          <ac:chgData name="Voisin, Nathalie" userId="690e75e6-992c-420d-ae3a-425380c133bc" providerId="ADAL" clId="{89ED81E6-47C8-42E6-95DC-A6F770B4B650}" dt="2022-02-26T00:27:54.558" v="6203" actId="404"/>
          <ac:spMkLst>
            <pc:docMk/>
            <pc:sldMk cId="333820656" sldId="289"/>
            <ac:spMk id="16" creationId="{B86E5ABB-8AC7-41CB-9BD0-AC349939A5EB}"/>
          </ac:spMkLst>
        </pc:spChg>
        <pc:spChg chg="mod">
          <ac:chgData name="Voisin, Nathalie" userId="690e75e6-992c-420d-ae3a-425380c133bc" providerId="ADAL" clId="{89ED81E6-47C8-42E6-95DC-A6F770B4B650}" dt="2022-02-25T21:36:09.035" v="5041" actId="20577"/>
          <ac:spMkLst>
            <pc:docMk/>
            <pc:sldMk cId="333820656" sldId="289"/>
            <ac:spMk id="17" creationId="{078E5CC8-E1D1-4369-910A-E9EA9973E4A6}"/>
          </ac:spMkLst>
        </pc:spChg>
        <pc:spChg chg="add mod">
          <ac:chgData name="Voisin, Nathalie" userId="690e75e6-992c-420d-ae3a-425380c133bc" providerId="ADAL" clId="{89ED81E6-47C8-42E6-95DC-A6F770B4B650}" dt="2022-02-26T00:24:37.246" v="5956" actId="122"/>
          <ac:spMkLst>
            <pc:docMk/>
            <pc:sldMk cId="333820656" sldId="289"/>
            <ac:spMk id="18" creationId="{3D569093-AC11-4B82-B956-1DE9540E3AF4}"/>
          </ac:spMkLst>
        </pc:spChg>
        <pc:spChg chg="del">
          <ac:chgData name="Voisin, Nathalie" userId="690e75e6-992c-420d-ae3a-425380c133bc" providerId="ADAL" clId="{89ED81E6-47C8-42E6-95DC-A6F770B4B650}" dt="2022-02-25T05:09:52.425" v="1903" actId="478"/>
          <ac:spMkLst>
            <pc:docMk/>
            <pc:sldMk cId="333820656" sldId="289"/>
            <ac:spMk id="19" creationId="{51947572-EA11-4EF3-BB07-0A7C0E5B7330}"/>
          </ac:spMkLst>
        </pc:spChg>
        <pc:spChg chg="del">
          <ac:chgData name="Voisin, Nathalie" userId="690e75e6-992c-420d-ae3a-425380c133bc" providerId="ADAL" clId="{89ED81E6-47C8-42E6-95DC-A6F770B4B650}" dt="2022-02-25T05:09:52.425" v="1903" actId="478"/>
          <ac:spMkLst>
            <pc:docMk/>
            <pc:sldMk cId="333820656" sldId="289"/>
            <ac:spMk id="21" creationId="{F2C6BAAD-880E-400F-94F0-0E0D29AE80EE}"/>
          </ac:spMkLst>
        </pc:spChg>
        <pc:spChg chg="del">
          <ac:chgData name="Voisin, Nathalie" userId="690e75e6-992c-420d-ae3a-425380c133bc" providerId="ADAL" clId="{89ED81E6-47C8-42E6-95DC-A6F770B4B650}" dt="2022-02-25T05:09:52.425" v="1903" actId="478"/>
          <ac:spMkLst>
            <pc:docMk/>
            <pc:sldMk cId="333820656" sldId="289"/>
            <ac:spMk id="22" creationId="{3BDFA009-ED0F-49C6-BFB4-AB194D43C5B5}"/>
          </ac:spMkLst>
        </pc:spChg>
        <pc:spChg chg="add mod">
          <ac:chgData name="Voisin, Nathalie" userId="690e75e6-992c-420d-ae3a-425380c133bc" providerId="ADAL" clId="{89ED81E6-47C8-42E6-95DC-A6F770B4B650}" dt="2022-02-25T05:49:14.463" v="2404" actId="1076"/>
          <ac:spMkLst>
            <pc:docMk/>
            <pc:sldMk cId="333820656" sldId="289"/>
            <ac:spMk id="24" creationId="{E1EDB1FD-C6FF-4C7C-B297-C8B8A7555FF3}"/>
          </ac:spMkLst>
        </pc:spChg>
        <pc:spChg chg="add del mod">
          <ac:chgData name="Voisin, Nathalie" userId="690e75e6-992c-420d-ae3a-425380c133bc" providerId="ADAL" clId="{89ED81E6-47C8-42E6-95DC-A6F770B4B650}" dt="2022-02-26T00:24:24.331" v="5952" actId="478"/>
          <ac:spMkLst>
            <pc:docMk/>
            <pc:sldMk cId="333820656" sldId="289"/>
            <ac:spMk id="25" creationId="{184A8342-3C7E-479C-8075-A6EACEC6C5F1}"/>
          </ac:spMkLst>
        </pc:spChg>
        <pc:spChg chg="add mod">
          <ac:chgData name="Voisin, Nathalie" userId="690e75e6-992c-420d-ae3a-425380c133bc" providerId="ADAL" clId="{89ED81E6-47C8-42E6-95DC-A6F770B4B650}" dt="2022-02-25T05:13:35.899" v="2022" actId="207"/>
          <ac:spMkLst>
            <pc:docMk/>
            <pc:sldMk cId="333820656" sldId="289"/>
            <ac:spMk id="27" creationId="{AFFFED12-1CF4-4EC6-9496-A25F795EB0C0}"/>
          </ac:spMkLst>
        </pc:spChg>
        <pc:spChg chg="add del mod">
          <ac:chgData name="Voisin, Nathalie" userId="690e75e6-992c-420d-ae3a-425380c133bc" providerId="ADAL" clId="{89ED81E6-47C8-42E6-95DC-A6F770B4B650}" dt="2022-02-25T07:47:34.306" v="3687" actId="478"/>
          <ac:spMkLst>
            <pc:docMk/>
            <pc:sldMk cId="333820656" sldId="289"/>
            <ac:spMk id="29" creationId="{5E0D3B95-C885-499E-BBB6-99AFC71F3494}"/>
          </ac:spMkLst>
        </pc:spChg>
        <pc:graphicFrameChg chg="del">
          <ac:chgData name="Voisin, Nathalie" userId="690e75e6-992c-420d-ae3a-425380c133bc" providerId="ADAL" clId="{89ED81E6-47C8-42E6-95DC-A6F770B4B650}" dt="2022-02-25T05:49:03.981" v="2400" actId="478"/>
          <ac:graphicFrameMkLst>
            <pc:docMk/>
            <pc:sldMk cId="333820656" sldId="289"/>
            <ac:graphicFrameMk id="7" creationId="{C95F0A71-4B6D-4D3E-BB1B-CD64118110CC}"/>
          </ac:graphicFrameMkLst>
        </pc:graphicFrameChg>
        <pc:picChg chg="add mod">
          <ac:chgData name="Voisin, Nathalie" userId="690e75e6-992c-420d-ae3a-425380c133bc" providerId="ADAL" clId="{89ED81E6-47C8-42E6-95DC-A6F770B4B650}" dt="2022-02-25T07:23:05.356" v="3382" actId="1076"/>
          <ac:picMkLst>
            <pc:docMk/>
            <pc:sldMk cId="333820656" sldId="289"/>
            <ac:picMk id="6" creationId="{6A91E6EF-A1AB-4065-BF7C-EA0A473C40B3}"/>
          </ac:picMkLst>
        </pc:picChg>
        <pc:picChg chg="add del mod">
          <ac:chgData name="Voisin, Nathalie" userId="690e75e6-992c-420d-ae3a-425380c133bc" providerId="ADAL" clId="{89ED81E6-47C8-42E6-95DC-A6F770B4B650}" dt="2022-02-25T07:16:54.736" v="3346" actId="21"/>
          <ac:picMkLst>
            <pc:docMk/>
            <pc:sldMk cId="333820656" sldId="289"/>
            <ac:picMk id="8" creationId="{8AF7EDED-9591-459D-8AA7-256479FB888B}"/>
          </ac:picMkLst>
        </pc:picChg>
        <pc:picChg chg="del">
          <ac:chgData name="Voisin, Nathalie" userId="690e75e6-992c-420d-ae3a-425380c133bc" providerId="ADAL" clId="{89ED81E6-47C8-42E6-95DC-A6F770B4B650}" dt="2022-02-25T05:09:52.425" v="1903" actId="478"/>
          <ac:picMkLst>
            <pc:docMk/>
            <pc:sldMk cId="333820656" sldId="289"/>
            <ac:picMk id="18" creationId="{FDE3F4B5-DCC8-4688-9D1E-CC4105F8A525}"/>
          </ac:picMkLst>
        </pc:picChg>
        <pc:picChg chg="del">
          <ac:chgData name="Voisin, Nathalie" userId="690e75e6-992c-420d-ae3a-425380c133bc" providerId="ADAL" clId="{89ED81E6-47C8-42E6-95DC-A6F770B4B650}" dt="2022-02-25T05:09:52.425" v="1903" actId="478"/>
          <ac:picMkLst>
            <pc:docMk/>
            <pc:sldMk cId="333820656" sldId="289"/>
            <ac:picMk id="20" creationId="{FD91D005-DC7E-4552-8F6E-825CB15CDF43}"/>
          </ac:picMkLst>
        </pc:picChg>
        <pc:picChg chg="add mod">
          <ac:chgData name="Voisin, Nathalie" userId="690e75e6-992c-420d-ae3a-425380c133bc" providerId="ADAL" clId="{89ED81E6-47C8-42E6-95DC-A6F770B4B650}" dt="2022-02-25T05:13:12.300" v="1993" actId="1076"/>
          <ac:picMkLst>
            <pc:docMk/>
            <pc:sldMk cId="333820656" sldId="289"/>
            <ac:picMk id="23" creationId="{736591C0-0EC8-430C-9254-D329711D5350}"/>
          </ac:picMkLst>
        </pc:picChg>
        <pc:picChg chg="add mod">
          <ac:chgData name="Voisin, Nathalie" userId="690e75e6-992c-420d-ae3a-425380c133bc" providerId="ADAL" clId="{89ED81E6-47C8-42E6-95DC-A6F770B4B650}" dt="2022-02-25T05:13:06.967" v="1990" actId="1076"/>
          <ac:picMkLst>
            <pc:docMk/>
            <pc:sldMk cId="333820656" sldId="289"/>
            <ac:picMk id="26" creationId="{E05A6938-E831-4AC1-90D6-F207BA2B0BB3}"/>
          </ac:picMkLst>
        </pc:picChg>
        <pc:picChg chg="add mod">
          <ac:chgData name="Voisin, Nathalie" userId="690e75e6-992c-420d-ae3a-425380c133bc" providerId="ADAL" clId="{89ED81E6-47C8-42E6-95DC-A6F770B4B650}" dt="2022-02-25T07:23:15.456" v="3383"/>
          <ac:picMkLst>
            <pc:docMk/>
            <pc:sldMk cId="333820656" sldId="289"/>
            <ac:picMk id="28" creationId="{A7AA7128-38F6-4A0D-84BB-6809E5CE0237}"/>
          </ac:picMkLst>
        </pc:picChg>
        <pc:picChg chg="add mod ord">
          <ac:chgData name="Voisin, Nathalie" userId="690e75e6-992c-420d-ae3a-425380c133bc" providerId="ADAL" clId="{89ED81E6-47C8-42E6-95DC-A6F770B4B650}" dt="2022-02-25T07:51:56.863" v="3775" actId="167"/>
          <ac:picMkLst>
            <pc:docMk/>
            <pc:sldMk cId="333820656" sldId="289"/>
            <ac:picMk id="30" creationId="{5A1BD812-AF6E-473A-9D9B-842F724FB0A9}"/>
          </ac:picMkLst>
        </pc:picChg>
      </pc:sldChg>
      <pc:sldChg chg="addSp delSp modSp add mod modNotesTx">
        <pc:chgData name="Voisin, Nathalie" userId="690e75e6-992c-420d-ae3a-425380c133bc" providerId="ADAL" clId="{89ED81E6-47C8-42E6-95DC-A6F770B4B650}" dt="2022-02-26T00:28:01.609" v="6204" actId="404"/>
        <pc:sldMkLst>
          <pc:docMk/>
          <pc:sldMk cId="3139943268" sldId="290"/>
        </pc:sldMkLst>
        <pc:spChg chg="mod">
          <ac:chgData name="Voisin, Nathalie" userId="690e75e6-992c-420d-ae3a-425380c133bc" providerId="ADAL" clId="{89ED81E6-47C8-42E6-95DC-A6F770B4B650}" dt="2022-02-25T18:51:44.456" v="4980" actId="20577"/>
          <ac:spMkLst>
            <pc:docMk/>
            <pc:sldMk cId="3139943268" sldId="290"/>
            <ac:spMk id="3" creationId="{F133EB55-41A8-4C6D-9D4D-A3682E673AFF}"/>
          </ac:spMkLst>
        </pc:spChg>
        <pc:spChg chg="mod">
          <ac:chgData name="Voisin, Nathalie" userId="690e75e6-992c-420d-ae3a-425380c133bc" providerId="ADAL" clId="{89ED81E6-47C8-42E6-95DC-A6F770B4B650}" dt="2022-02-25T16:52:08.644" v="3791"/>
          <ac:spMkLst>
            <pc:docMk/>
            <pc:sldMk cId="3139943268" sldId="290"/>
            <ac:spMk id="14" creationId="{96EE01CA-BF59-4083-8540-FF01F2B26FF2}"/>
          </ac:spMkLst>
        </pc:spChg>
        <pc:spChg chg="mod">
          <ac:chgData name="Voisin, Nathalie" userId="690e75e6-992c-420d-ae3a-425380c133bc" providerId="ADAL" clId="{89ED81E6-47C8-42E6-95DC-A6F770B4B650}" dt="2022-02-26T00:28:01.609" v="6204" actId="404"/>
          <ac:spMkLst>
            <pc:docMk/>
            <pc:sldMk cId="3139943268" sldId="290"/>
            <ac:spMk id="16" creationId="{B86E5ABB-8AC7-41CB-9BD0-AC349939A5EB}"/>
          </ac:spMkLst>
        </pc:spChg>
        <pc:spChg chg="mod">
          <ac:chgData name="Voisin, Nathalie" userId="690e75e6-992c-420d-ae3a-425380c133bc" providerId="ADAL" clId="{89ED81E6-47C8-42E6-95DC-A6F770B4B650}" dt="2022-02-26T00:23:02.350" v="5949" actId="14100"/>
          <ac:spMkLst>
            <pc:docMk/>
            <pc:sldMk cId="3139943268" sldId="290"/>
            <ac:spMk id="17" creationId="{078E5CC8-E1D1-4369-910A-E9EA9973E4A6}"/>
          </ac:spMkLst>
        </pc:spChg>
        <pc:spChg chg="add mod">
          <ac:chgData name="Voisin, Nathalie" userId="690e75e6-992c-420d-ae3a-425380c133bc" providerId="ADAL" clId="{89ED81E6-47C8-42E6-95DC-A6F770B4B650}" dt="2022-02-26T00:25:57.725" v="6065" actId="1076"/>
          <ac:spMkLst>
            <pc:docMk/>
            <pc:sldMk cId="3139943268" sldId="290"/>
            <ac:spMk id="19" creationId="{B48D6A29-5726-43BC-BD1E-7301CB23D644}"/>
          </ac:spMkLst>
        </pc:spChg>
        <pc:spChg chg="add del mod">
          <ac:chgData name="Voisin, Nathalie" userId="690e75e6-992c-420d-ae3a-425380c133bc" providerId="ADAL" clId="{89ED81E6-47C8-42E6-95DC-A6F770B4B650}" dt="2022-02-25T06:11:06.630" v="2406"/>
          <ac:spMkLst>
            <pc:docMk/>
            <pc:sldMk cId="3139943268" sldId="290"/>
            <ac:spMk id="20" creationId="{2FBC38F2-299B-49C0-9D95-2A2079B29101}"/>
          </ac:spMkLst>
        </pc:spChg>
        <pc:spChg chg="add mod">
          <ac:chgData name="Voisin, Nathalie" userId="690e75e6-992c-420d-ae3a-425380c133bc" providerId="ADAL" clId="{89ED81E6-47C8-42E6-95DC-A6F770B4B650}" dt="2022-02-26T00:26:46.837" v="6127" actId="20577"/>
          <ac:spMkLst>
            <pc:docMk/>
            <pc:sldMk cId="3139943268" sldId="290"/>
            <ac:spMk id="21" creationId="{16B8F2C5-291E-44CB-918F-1E9807688A8E}"/>
          </ac:spMkLst>
        </pc:spChg>
        <pc:spChg chg="add del mod">
          <ac:chgData name="Voisin, Nathalie" userId="690e75e6-992c-420d-ae3a-425380c133bc" providerId="ADAL" clId="{89ED81E6-47C8-42E6-95DC-A6F770B4B650}" dt="2022-02-25T06:11:06.630" v="2406"/>
          <ac:spMkLst>
            <pc:docMk/>
            <pc:sldMk cId="3139943268" sldId="290"/>
            <ac:spMk id="21" creationId="{68BAA48C-AA16-44E2-9AA7-4899E312A129}"/>
          </ac:spMkLst>
        </pc:spChg>
        <pc:spChg chg="add mod">
          <ac:chgData name="Voisin, Nathalie" userId="690e75e6-992c-420d-ae3a-425380c133bc" providerId="ADAL" clId="{89ED81E6-47C8-42E6-95DC-A6F770B4B650}" dt="2022-02-26T00:27:31.655" v="6201" actId="6549"/>
          <ac:spMkLst>
            <pc:docMk/>
            <pc:sldMk cId="3139943268" sldId="290"/>
            <ac:spMk id="22" creationId="{6CB431D3-583E-46A6-93A8-1F7D8D5C9221}"/>
          </ac:spMkLst>
        </pc:spChg>
        <pc:spChg chg="add del mod">
          <ac:chgData name="Voisin, Nathalie" userId="690e75e6-992c-420d-ae3a-425380c133bc" providerId="ADAL" clId="{89ED81E6-47C8-42E6-95DC-A6F770B4B650}" dt="2022-02-25T06:11:06.630" v="2406"/>
          <ac:spMkLst>
            <pc:docMk/>
            <pc:sldMk cId="3139943268" sldId="290"/>
            <ac:spMk id="22" creationId="{845A3F1B-0515-474A-8521-1B3A1DB8CF1D}"/>
          </ac:spMkLst>
        </pc:spChg>
        <pc:spChg chg="del">
          <ac:chgData name="Voisin, Nathalie" userId="690e75e6-992c-420d-ae3a-425380c133bc" providerId="ADAL" clId="{89ED81E6-47C8-42E6-95DC-A6F770B4B650}" dt="2022-02-25T05:25:36.121" v="2203" actId="478"/>
          <ac:spMkLst>
            <pc:docMk/>
            <pc:sldMk cId="3139943268" sldId="290"/>
            <ac:spMk id="24" creationId="{E1EDB1FD-C6FF-4C7C-B297-C8B8A7555FF3}"/>
          </ac:spMkLst>
        </pc:spChg>
        <pc:spChg chg="del">
          <ac:chgData name="Voisin, Nathalie" userId="690e75e6-992c-420d-ae3a-425380c133bc" providerId="ADAL" clId="{89ED81E6-47C8-42E6-95DC-A6F770B4B650}" dt="2022-02-25T05:25:34.101" v="2202" actId="478"/>
          <ac:spMkLst>
            <pc:docMk/>
            <pc:sldMk cId="3139943268" sldId="290"/>
            <ac:spMk id="25" creationId="{184A8342-3C7E-479C-8075-A6EACEC6C5F1}"/>
          </ac:spMkLst>
        </pc:spChg>
        <pc:spChg chg="del">
          <ac:chgData name="Voisin, Nathalie" userId="690e75e6-992c-420d-ae3a-425380c133bc" providerId="ADAL" clId="{89ED81E6-47C8-42E6-95DC-A6F770B4B650}" dt="2022-02-25T05:25:34.101" v="2202" actId="478"/>
          <ac:spMkLst>
            <pc:docMk/>
            <pc:sldMk cId="3139943268" sldId="290"/>
            <ac:spMk id="27" creationId="{AFFFED12-1CF4-4EC6-9496-A25F795EB0C0}"/>
          </ac:spMkLst>
        </pc:spChg>
        <pc:spChg chg="add del mod">
          <ac:chgData name="Voisin, Nathalie" userId="690e75e6-992c-420d-ae3a-425380c133bc" providerId="ADAL" clId="{89ED81E6-47C8-42E6-95DC-A6F770B4B650}" dt="2022-02-25T06:11:06.630" v="2406"/>
          <ac:spMkLst>
            <pc:docMk/>
            <pc:sldMk cId="3139943268" sldId="290"/>
            <ac:spMk id="28" creationId="{3F2B6135-2793-4100-BABE-2BD365E64FD7}"/>
          </ac:spMkLst>
        </pc:spChg>
        <pc:spChg chg="add del mod">
          <ac:chgData name="Voisin, Nathalie" userId="690e75e6-992c-420d-ae3a-425380c133bc" providerId="ADAL" clId="{89ED81E6-47C8-42E6-95DC-A6F770B4B650}" dt="2022-02-25T06:11:06.630" v="2406"/>
          <ac:spMkLst>
            <pc:docMk/>
            <pc:sldMk cId="3139943268" sldId="290"/>
            <ac:spMk id="32" creationId="{2F61C1F1-F9C3-4321-A7F3-D6E8C8161E77}"/>
          </ac:spMkLst>
        </pc:spChg>
        <pc:spChg chg="add del mod">
          <ac:chgData name="Voisin, Nathalie" userId="690e75e6-992c-420d-ae3a-425380c133bc" providerId="ADAL" clId="{89ED81E6-47C8-42E6-95DC-A6F770B4B650}" dt="2022-02-25T06:11:06.630" v="2406"/>
          <ac:spMkLst>
            <pc:docMk/>
            <pc:sldMk cId="3139943268" sldId="290"/>
            <ac:spMk id="35" creationId="{55740778-1681-4E78-80B4-7C550B4B0A92}"/>
          </ac:spMkLst>
        </pc:spChg>
        <pc:spChg chg="add del mod">
          <ac:chgData name="Voisin, Nathalie" userId="690e75e6-992c-420d-ae3a-425380c133bc" providerId="ADAL" clId="{89ED81E6-47C8-42E6-95DC-A6F770B4B650}" dt="2022-02-25T06:11:06.630" v="2406"/>
          <ac:spMkLst>
            <pc:docMk/>
            <pc:sldMk cId="3139943268" sldId="290"/>
            <ac:spMk id="37" creationId="{DAB36D0A-FD60-4F43-A260-2D7AE3A6951C}"/>
          </ac:spMkLst>
        </pc:spChg>
        <pc:spChg chg="add del mod">
          <ac:chgData name="Voisin, Nathalie" userId="690e75e6-992c-420d-ae3a-425380c133bc" providerId="ADAL" clId="{89ED81E6-47C8-42E6-95DC-A6F770B4B650}" dt="2022-02-25T06:11:06.630" v="2406"/>
          <ac:spMkLst>
            <pc:docMk/>
            <pc:sldMk cId="3139943268" sldId="290"/>
            <ac:spMk id="38" creationId="{D6780AC9-043A-49E1-89F1-5063A019AFA7}"/>
          </ac:spMkLst>
        </pc:spChg>
        <pc:spChg chg="add del mod">
          <ac:chgData name="Voisin, Nathalie" userId="690e75e6-992c-420d-ae3a-425380c133bc" providerId="ADAL" clId="{89ED81E6-47C8-42E6-95DC-A6F770B4B650}" dt="2022-02-25T06:11:06.630" v="2406"/>
          <ac:spMkLst>
            <pc:docMk/>
            <pc:sldMk cId="3139943268" sldId="290"/>
            <ac:spMk id="39" creationId="{57132A7B-AFF9-4C2B-A024-2F85202CB933}"/>
          </ac:spMkLst>
        </pc:spChg>
        <pc:spChg chg="add mod">
          <ac:chgData name="Voisin, Nathalie" userId="690e75e6-992c-420d-ae3a-425380c133bc" providerId="ADAL" clId="{89ED81E6-47C8-42E6-95DC-A6F770B4B650}" dt="2022-02-26T00:25:10.984" v="5961" actId="1076"/>
          <ac:spMkLst>
            <pc:docMk/>
            <pc:sldMk cId="3139943268" sldId="290"/>
            <ac:spMk id="41" creationId="{F8B016DE-0B45-44E8-B3E9-7CE4CF5715B3}"/>
          </ac:spMkLst>
        </pc:spChg>
        <pc:graphicFrameChg chg="del">
          <ac:chgData name="Voisin, Nathalie" userId="690e75e6-992c-420d-ae3a-425380c133bc" providerId="ADAL" clId="{89ED81E6-47C8-42E6-95DC-A6F770B4B650}" dt="2022-02-25T06:14:42.442" v="2415" actId="478"/>
          <ac:graphicFrameMkLst>
            <pc:docMk/>
            <pc:sldMk cId="3139943268" sldId="290"/>
            <ac:graphicFrameMk id="7" creationId="{C95F0A71-4B6D-4D3E-BB1B-CD64118110CC}"/>
          </ac:graphicFrameMkLst>
        </pc:graphicFrameChg>
        <pc:picChg chg="del mod">
          <ac:chgData name="Voisin, Nathalie" userId="690e75e6-992c-420d-ae3a-425380c133bc" providerId="ADAL" clId="{89ED81E6-47C8-42E6-95DC-A6F770B4B650}" dt="2022-02-25T18:28:06.580" v="4363" actId="478"/>
          <ac:picMkLst>
            <pc:docMk/>
            <pc:sldMk cId="3139943268" sldId="290"/>
            <ac:picMk id="2" creationId="{4076F1A8-58B3-4494-B0EB-556BE71587BB}"/>
          </ac:picMkLst>
        </pc:picChg>
        <pc:picChg chg="add mod modCrop">
          <ac:chgData name="Voisin, Nathalie" userId="690e75e6-992c-420d-ae3a-425380c133bc" providerId="ADAL" clId="{89ED81E6-47C8-42E6-95DC-A6F770B4B650}" dt="2022-02-26T00:26:24.386" v="6069" actId="1076"/>
          <ac:picMkLst>
            <pc:docMk/>
            <pc:sldMk cId="3139943268" sldId="290"/>
            <ac:picMk id="5" creationId="{17B9B944-1545-4CAA-BC7A-4F507314CE98}"/>
          </ac:picMkLst>
        </pc:picChg>
        <pc:picChg chg="del">
          <ac:chgData name="Voisin, Nathalie" userId="690e75e6-992c-420d-ae3a-425380c133bc" providerId="ADAL" clId="{89ED81E6-47C8-42E6-95DC-A6F770B4B650}" dt="2022-02-25T05:25:34.101" v="2202" actId="478"/>
          <ac:picMkLst>
            <pc:docMk/>
            <pc:sldMk cId="3139943268" sldId="290"/>
            <ac:picMk id="6" creationId="{6A91E6EF-A1AB-4065-BF7C-EA0A473C40B3}"/>
          </ac:picMkLst>
        </pc:picChg>
        <pc:picChg chg="add mod">
          <ac:chgData name="Voisin, Nathalie" userId="690e75e6-992c-420d-ae3a-425380c133bc" providerId="ADAL" clId="{89ED81E6-47C8-42E6-95DC-A6F770B4B650}" dt="2022-02-26T00:19:45.250" v="5804" actId="1076"/>
          <ac:picMkLst>
            <pc:docMk/>
            <pc:sldMk cId="3139943268" sldId="290"/>
            <ac:picMk id="13" creationId="{BED2D474-EDEC-4722-A411-FBC1F3E21A23}"/>
          </ac:picMkLst>
        </pc:picChg>
        <pc:picChg chg="add mod">
          <ac:chgData name="Voisin, Nathalie" userId="690e75e6-992c-420d-ae3a-425380c133bc" providerId="ADAL" clId="{89ED81E6-47C8-42E6-95DC-A6F770B4B650}" dt="2022-02-26T00:26:50.520" v="6128" actId="1076"/>
          <ac:picMkLst>
            <pc:docMk/>
            <pc:sldMk cId="3139943268" sldId="290"/>
            <ac:picMk id="18" creationId="{E749DE39-D868-41AC-8540-618B222409F9}"/>
          </ac:picMkLst>
        </pc:picChg>
        <pc:picChg chg="add del mod">
          <ac:chgData name="Voisin, Nathalie" userId="690e75e6-992c-420d-ae3a-425380c133bc" providerId="ADAL" clId="{89ED81E6-47C8-42E6-95DC-A6F770B4B650}" dt="2022-02-25T18:27:42.522" v="4357" actId="478"/>
          <ac:picMkLst>
            <pc:docMk/>
            <pc:sldMk cId="3139943268" sldId="290"/>
            <ac:picMk id="19" creationId="{C830CBB5-C784-4285-AE30-A4F1BB52CA4C}"/>
          </ac:picMkLst>
        </pc:picChg>
        <pc:picChg chg="add mod">
          <ac:chgData name="Voisin, Nathalie" userId="690e75e6-992c-420d-ae3a-425380c133bc" providerId="ADAL" clId="{89ED81E6-47C8-42E6-95DC-A6F770B4B650}" dt="2022-02-26T00:20:07.581" v="5806" actId="1076"/>
          <ac:picMkLst>
            <pc:docMk/>
            <pc:sldMk cId="3139943268" sldId="290"/>
            <ac:picMk id="20" creationId="{099D950D-2CE4-469E-A080-4467A0793EC8}"/>
          </ac:picMkLst>
        </pc:picChg>
        <pc:picChg chg="del">
          <ac:chgData name="Voisin, Nathalie" userId="690e75e6-992c-420d-ae3a-425380c133bc" providerId="ADAL" clId="{89ED81E6-47C8-42E6-95DC-A6F770B4B650}" dt="2022-02-25T05:25:34.101" v="2202" actId="478"/>
          <ac:picMkLst>
            <pc:docMk/>
            <pc:sldMk cId="3139943268" sldId="290"/>
            <ac:picMk id="23" creationId="{736591C0-0EC8-430C-9254-D329711D5350}"/>
          </ac:picMkLst>
        </pc:picChg>
        <pc:picChg chg="del">
          <ac:chgData name="Voisin, Nathalie" userId="690e75e6-992c-420d-ae3a-425380c133bc" providerId="ADAL" clId="{89ED81E6-47C8-42E6-95DC-A6F770B4B650}" dt="2022-02-25T05:25:34.101" v="2202" actId="478"/>
          <ac:picMkLst>
            <pc:docMk/>
            <pc:sldMk cId="3139943268" sldId="290"/>
            <ac:picMk id="26" creationId="{E05A6938-E831-4AC1-90D6-F207BA2B0BB3}"/>
          </ac:picMkLst>
        </pc:picChg>
        <pc:picChg chg="add del mod">
          <ac:chgData name="Voisin, Nathalie" userId="690e75e6-992c-420d-ae3a-425380c133bc" providerId="ADAL" clId="{89ED81E6-47C8-42E6-95DC-A6F770B4B650}" dt="2022-02-25T18:10:22.725" v="4105" actId="478"/>
          <ac:picMkLst>
            <pc:docMk/>
            <pc:sldMk cId="3139943268" sldId="290"/>
            <ac:picMk id="42" creationId="{ED6E66D8-28E8-4C05-B861-005045E4CEF8}"/>
          </ac:picMkLst>
        </pc:picChg>
        <pc:picChg chg="add del mod">
          <ac:chgData name="Voisin, Nathalie" userId="690e75e6-992c-420d-ae3a-425380c133bc" providerId="ADAL" clId="{89ED81E6-47C8-42E6-95DC-A6F770B4B650}" dt="2022-02-26T00:19:33.183" v="5800" actId="478"/>
          <ac:picMkLst>
            <pc:docMk/>
            <pc:sldMk cId="3139943268" sldId="290"/>
            <ac:picMk id="43" creationId="{84FA4F71-3F00-4662-8196-AA8AF60DAC03}"/>
          </ac:picMkLst>
        </pc:picChg>
        <pc:picChg chg="add mod modCrop">
          <ac:chgData name="Voisin, Nathalie" userId="690e75e6-992c-420d-ae3a-425380c133bc" providerId="ADAL" clId="{89ED81E6-47C8-42E6-95DC-A6F770B4B650}" dt="2022-02-26T00:25:13.443" v="5962" actId="1076"/>
          <ac:picMkLst>
            <pc:docMk/>
            <pc:sldMk cId="3139943268" sldId="290"/>
            <ac:picMk id="44" creationId="{6FB5D3C1-2A74-476A-AD79-1BF95A6A0393}"/>
          </ac:picMkLst>
        </pc:picChg>
        <pc:picChg chg="add del mod">
          <ac:chgData name="Voisin, Nathalie" userId="690e75e6-992c-420d-ae3a-425380c133bc" providerId="ADAL" clId="{89ED81E6-47C8-42E6-95DC-A6F770B4B650}" dt="2022-02-25T18:07:33.919" v="4079" actId="478"/>
          <ac:picMkLst>
            <pc:docMk/>
            <pc:sldMk cId="3139943268" sldId="290"/>
            <ac:picMk id="1026" creationId="{390D5A39-24AE-4F0F-B790-487B095A1B12}"/>
          </ac:picMkLst>
        </pc:picChg>
        <pc:cxnChg chg="add del mod">
          <ac:chgData name="Voisin, Nathalie" userId="690e75e6-992c-420d-ae3a-425380c133bc" providerId="ADAL" clId="{89ED81E6-47C8-42E6-95DC-A6F770B4B650}" dt="2022-02-25T06:11:06.630" v="2406"/>
          <ac:cxnSpMkLst>
            <pc:docMk/>
            <pc:sldMk cId="3139943268" sldId="290"/>
            <ac:cxnSpMk id="29" creationId="{8BE1AB42-CD67-4531-8BB8-9EA7ECEDF23D}"/>
          </ac:cxnSpMkLst>
        </pc:cxnChg>
        <pc:cxnChg chg="add del mod">
          <ac:chgData name="Voisin, Nathalie" userId="690e75e6-992c-420d-ae3a-425380c133bc" providerId="ADAL" clId="{89ED81E6-47C8-42E6-95DC-A6F770B4B650}" dt="2022-02-25T06:11:06.630" v="2406"/>
          <ac:cxnSpMkLst>
            <pc:docMk/>
            <pc:sldMk cId="3139943268" sldId="290"/>
            <ac:cxnSpMk id="30" creationId="{B2640A97-0E97-467A-BEAE-E0AB03A061C5}"/>
          </ac:cxnSpMkLst>
        </pc:cxnChg>
        <pc:cxnChg chg="add del mod">
          <ac:chgData name="Voisin, Nathalie" userId="690e75e6-992c-420d-ae3a-425380c133bc" providerId="ADAL" clId="{89ED81E6-47C8-42E6-95DC-A6F770B4B650}" dt="2022-02-25T06:11:06.630" v="2406"/>
          <ac:cxnSpMkLst>
            <pc:docMk/>
            <pc:sldMk cId="3139943268" sldId="290"/>
            <ac:cxnSpMk id="31" creationId="{B5498610-B15B-4746-8D77-915EDF995985}"/>
          </ac:cxnSpMkLst>
        </pc:cxnChg>
        <pc:cxnChg chg="add del mod">
          <ac:chgData name="Voisin, Nathalie" userId="690e75e6-992c-420d-ae3a-425380c133bc" providerId="ADAL" clId="{89ED81E6-47C8-42E6-95DC-A6F770B4B650}" dt="2022-02-25T06:11:06.630" v="2406"/>
          <ac:cxnSpMkLst>
            <pc:docMk/>
            <pc:sldMk cId="3139943268" sldId="290"/>
            <ac:cxnSpMk id="33" creationId="{50FF6B71-20AA-496B-946A-966591E9E987}"/>
          </ac:cxnSpMkLst>
        </pc:cxnChg>
        <pc:cxnChg chg="add del mod">
          <ac:chgData name="Voisin, Nathalie" userId="690e75e6-992c-420d-ae3a-425380c133bc" providerId="ADAL" clId="{89ED81E6-47C8-42E6-95DC-A6F770B4B650}" dt="2022-02-25T06:11:06.630" v="2406"/>
          <ac:cxnSpMkLst>
            <pc:docMk/>
            <pc:sldMk cId="3139943268" sldId="290"/>
            <ac:cxnSpMk id="34" creationId="{62D91F8F-1308-425A-B013-76E052101169}"/>
          </ac:cxnSpMkLst>
        </pc:cxnChg>
        <pc:cxnChg chg="add del mod">
          <ac:chgData name="Voisin, Nathalie" userId="690e75e6-992c-420d-ae3a-425380c133bc" providerId="ADAL" clId="{89ED81E6-47C8-42E6-95DC-A6F770B4B650}" dt="2022-02-25T06:11:06.630" v="2406"/>
          <ac:cxnSpMkLst>
            <pc:docMk/>
            <pc:sldMk cId="3139943268" sldId="290"/>
            <ac:cxnSpMk id="36" creationId="{EA1A6C95-8F8F-47EB-A79D-3EAF7761014E}"/>
          </ac:cxnSpMkLst>
        </pc:cxnChg>
        <pc:cxnChg chg="add del mod">
          <ac:chgData name="Voisin, Nathalie" userId="690e75e6-992c-420d-ae3a-425380c133bc" providerId="ADAL" clId="{89ED81E6-47C8-42E6-95DC-A6F770B4B650}" dt="2022-02-25T06:11:06.630" v="2406"/>
          <ac:cxnSpMkLst>
            <pc:docMk/>
            <pc:sldMk cId="3139943268" sldId="290"/>
            <ac:cxnSpMk id="40" creationId="{83FFAFF1-35A2-4697-9D7E-E3F897DD5981}"/>
          </ac:cxnSpMkLst>
        </pc:cxnChg>
      </pc:sldChg>
      <pc:sldChg chg="modSp new del mod">
        <pc:chgData name="Voisin, Nathalie" userId="690e75e6-992c-420d-ae3a-425380c133bc" providerId="ADAL" clId="{89ED81E6-47C8-42E6-95DC-A6F770B4B650}" dt="2022-02-25T07:08:34.422" v="3265" actId="47"/>
        <pc:sldMkLst>
          <pc:docMk/>
          <pc:sldMk cId="381490272" sldId="291"/>
        </pc:sldMkLst>
        <pc:spChg chg="mod">
          <ac:chgData name="Voisin, Nathalie" userId="690e75e6-992c-420d-ae3a-425380c133bc" providerId="ADAL" clId="{89ED81E6-47C8-42E6-95DC-A6F770B4B650}" dt="2022-02-25T07:01:00.755" v="2909" actId="20577"/>
          <ac:spMkLst>
            <pc:docMk/>
            <pc:sldMk cId="381490272" sldId="291"/>
            <ac:spMk id="3" creationId="{64334D77-8B99-4A3E-B4C2-C7B40CF160F2}"/>
          </ac:spMkLst>
        </pc:spChg>
      </pc:sldChg>
      <pc:sldChg chg="addSp delSp modSp add mod modNotesTx">
        <pc:chgData name="Voisin, Nathalie" userId="690e75e6-992c-420d-ae3a-425380c133bc" providerId="ADAL" clId="{89ED81E6-47C8-42E6-95DC-A6F770B4B650}" dt="2022-02-26T00:28:15.045" v="6206" actId="255"/>
        <pc:sldMkLst>
          <pc:docMk/>
          <pc:sldMk cId="3583606852" sldId="292"/>
        </pc:sldMkLst>
        <pc:spChg chg="mod">
          <ac:chgData name="Voisin, Nathalie" userId="690e75e6-992c-420d-ae3a-425380c133bc" providerId="ADAL" clId="{89ED81E6-47C8-42E6-95DC-A6F770B4B650}" dt="2022-02-25T18:52:36.531" v="5020" actId="20577"/>
          <ac:spMkLst>
            <pc:docMk/>
            <pc:sldMk cId="3583606852" sldId="292"/>
            <ac:spMk id="3" creationId="{F133EB55-41A8-4C6D-9D4D-A3682E673AFF}"/>
          </ac:spMkLst>
        </pc:spChg>
        <pc:spChg chg="add mod">
          <ac:chgData name="Voisin, Nathalie" userId="690e75e6-992c-420d-ae3a-425380c133bc" providerId="ADAL" clId="{89ED81E6-47C8-42E6-95DC-A6F770B4B650}" dt="2022-02-25T17:16:13.229" v="3854" actId="1076"/>
          <ac:spMkLst>
            <pc:docMk/>
            <pc:sldMk cId="3583606852" sldId="292"/>
            <ac:spMk id="11" creationId="{D11A24EB-E4C7-4B22-B3CD-E6C30A155BD0}"/>
          </ac:spMkLst>
        </pc:spChg>
        <pc:spChg chg="add del mod">
          <ac:chgData name="Voisin, Nathalie" userId="690e75e6-992c-420d-ae3a-425380c133bc" providerId="ADAL" clId="{89ED81E6-47C8-42E6-95DC-A6F770B4B650}" dt="2022-02-25T07:05:43.581" v="3076" actId="478"/>
          <ac:spMkLst>
            <pc:docMk/>
            <pc:sldMk cId="3583606852" sldId="292"/>
            <ac:spMk id="12" creationId="{66D7B144-82E0-49BD-A394-47AE3A60480B}"/>
          </ac:spMkLst>
        </pc:spChg>
        <pc:spChg chg="mod">
          <ac:chgData name="Voisin, Nathalie" userId="690e75e6-992c-420d-ae3a-425380c133bc" providerId="ADAL" clId="{89ED81E6-47C8-42E6-95DC-A6F770B4B650}" dt="2022-02-25T16:52:11.791" v="3792"/>
          <ac:spMkLst>
            <pc:docMk/>
            <pc:sldMk cId="3583606852" sldId="292"/>
            <ac:spMk id="14" creationId="{96EE01CA-BF59-4083-8540-FF01F2B26FF2}"/>
          </ac:spMkLst>
        </pc:spChg>
        <pc:spChg chg="mod">
          <ac:chgData name="Voisin, Nathalie" userId="690e75e6-992c-420d-ae3a-425380c133bc" providerId="ADAL" clId="{89ED81E6-47C8-42E6-95DC-A6F770B4B650}" dt="2022-02-26T00:28:15.045" v="6206" actId="255"/>
          <ac:spMkLst>
            <pc:docMk/>
            <pc:sldMk cId="3583606852" sldId="292"/>
            <ac:spMk id="16" creationId="{B86E5ABB-8AC7-41CB-9BD0-AC349939A5EB}"/>
          </ac:spMkLst>
        </pc:spChg>
        <pc:spChg chg="mod">
          <ac:chgData name="Voisin, Nathalie" userId="690e75e6-992c-420d-ae3a-425380c133bc" providerId="ADAL" clId="{89ED81E6-47C8-42E6-95DC-A6F770B4B650}" dt="2022-02-25T21:39:35.411" v="5077" actId="14100"/>
          <ac:spMkLst>
            <pc:docMk/>
            <pc:sldMk cId="3583606852" sldId="292"/>
            <ac:spMk id="17" creationId="{078E5CC8-E1D1-4369-910A-E9EA9973E4A6}"/>
          </ac:spMkLst>
        </pc:spChg>
        <pc:spChg chg="add mod">
          <ac:chgData name="Voisin, Nathalie" userId="690e75e6-992c-420d-ae3a-425380c133bc" providerId="ADAL" clId="{89ED81E6-47C8-42E6-95DC-A6F770B4B650}" dt="2022-02-25T17:19:31.896" v="3888" actId="1076"/>
          <ac:spMkLst>
            <pc:docMk/>
            <pc:sldMk cId="3583606852" sldId="292"/>
            <ac:spMk id="24" creationId="{B8DDC1A7-60E1-4AA6-A14F-655810084720}"/>
          </ac:spMkLst>
        </pc:spChg>
        <pc:spChg chg="add mod">
          <ac:chgData name="Voisin, Nathalie" userId="690e75e6-992c-420d-ae3a-425380c133bc" providerId="ADAL" clId="{89ED81E6-47C8-42E6-95DC-A6F770B4B650}" dt="2022-02-25T17:19:31.896" v="3888" actId="1076"/>
          <ac:spMkLst>
            <pc:docMk/>
            <pc:sldMk cId="3583606852" sldId="292"/>
            <ac:spMk id="25" creationId="{2B66B1E8-C09A-4921-B62F-E8730825ED87}"/>
          </ac:spMkLst>
        </pc:spChg>
        <pc:spChg chg="add mod">
          <ac:chgData name="Voisin, Nathalie" userId="690e75e6-992c-420d-ae3a-425380c133bc" providerId="ADAL" clId="{89ED81E6-47C8-42E6-95DC-A6F770B4B650}" dt="2022-02-25T17:19:31.896" v="3888" actId="1076"/>
          <ac:spMkLst>
            <pc:docMk/>
            <pc:sldMk cId="3583606852" sldId="292"/>
            <ac:spMk id="26" creationId="{ACB8EED5-21D5-4390-828D-32A72B9F2D64}"/>
          </ac:spMkLst>
        </pc:spChg>
        <pc:spChg chg="add mod">
          <ac:chgData name="Voisin, Nathalie" userId="690e75e6-992c-420d-ae3a-425380c133bc" providerId="ADAL" clId="{89ED81E6-47C8-42E6-95DC-A6F770B4B650}" dt="2022-02-25T17:19:31.896" v="3888" actId="1076"/>
          <ac:spMkLst>
            <pc:docMk/>
            <pc:sldMk cId="3583606852" sldId="292"/>
            <ac:spMk id="27" creationId="{5A167A5E-B95A-45C7-AED8-020FC5AB871C}"/>
          </ac:spMkLst>
        </pc:spChg>
        <pc:spChg chg="add mod">
          <ac:chgData name="Voisin, Nathalie" userId="690e75e6-992c-420d-ae3a-425380c133bc" providerId="ADAL" clId="{89ED81E6-47C8-42E6-95DC-A6F770B4B650}" dt="2022-02-25T17:19:31.896" v="3888" actId="1076"/>
          <ac:spMkLst>
            <pc:docMk/>
            <pc:sldMk cId="3583606852" sldId="292"/>
            <ac:spMk id="28" creationId="{F2F43D47-6575-4270-ACE5-181C50A237AD}"/>
          </ac:spMkLst>
        </pc:spChg>
        <pc:spChg chg="del">
          <ac:chgData name="Voisin, Nathalie" userId="690e75e6-992c-420d-ae3a-425380c133bc" providerId="ADAL" clId="{89ED81E6-47C8-42E6-95DC-A6F770B4B650}" dt="2022-02-25T07:03:50.970" v="2952" actId="478"/>
          <ac:spMkLst>
            <pc:docMk/>
            <pc:sldMk cId="3583606852" sldId="292"/>
            <ac:spMk id="41" creationId="{F8B016DE-0B45-44E8-B3E9-7CE4CF5715B3}"/>
          </ac:spMkLst>
        </pc:spChg>
        <pc:picChg chg="del">
          <ac:chgData name="Voisin, Nathalie" userId="690e75e6-992c-420d-ae3a-425380c133bc" providerId="ADAL" clId="{89ED81E6-47C8-42E6-95DC-A6F770B4B650}" dt="2022-02-25T07:01:30.675" v="2913" actId="478"/>
          <ac:picMkLst>
            <pc:docMk/>
            <pc:sldMk cId="3583606852" sldId="292"/>
            <ac:picMk id="2" creationId="{4076F1A8-58B3-4494-B0EB-556BE71587BB}"/>
          </ac:picMkLst>
        </pc:picChg>
        <pc:picChg chg="add mod">
          <ac:chgData name="Voisin, Nathalie" userId="690e75e6-992c-420d-ae3a-425380c133bc" providerId="ADAL" clId="{89ED81E6-47C8-42E6-95DC-A6F770B4B650}" dt="2022-02-25T17:16:41.744" v="3859" actId="1076"/>
          <ac:picMkLst>
            <pc:docMk/>
            <pc:sldMk cId="3583606852" sldId="292"/>
            <ac:picMk id="5" creationId="{25B41877-5B17-4EA4-9265-E6DC5C486807}"/>
          </ac:picMkLst>
        </pc:picChg>
        <pc:picChg chg="add mod">
          <ac:chgData name="Voisin, Nathalie" userId="690e75e6-992c-420d-ae3a-425380c133bc" providerId="ADAL" clId="{89ED81E6-47C8-42E6-95DC-A6F770B4B650}" dt="2022-02-25T07:22:26.291" v="3381" actId="1076"/>
          <ac:picMkLst>
            <pc:docMk/>
            <pc:sldMk cId="3583606852" sldId="292"/>
            <ac:picMk id="7" creationId="{C00F19EB-C48C-49A1-9190-0C1201DDA537}"/>
          </ac:picMkLst>
        </pc:picChg>
        <pc:picChg chg="add mod">
          <ac:chgData name="Voisin, Nathalie" userId="690e75e6-992c-420d-ae3a-425380c133bc" providerId="ADAL" clId="{89ED81E6-47C8-42E6-95DC-A6F770B4B650}" dt="2022-02-25T17:19:31.896" v="3888" actId="1076"/>
          <ac:picMkLst>
            <pc:docMk/>
            <pc:sldMk cId="3583606852" sldId="292"/>
            <ac:picMk id="13" creationId="{56F6F4B3-3CB6-49F0-8FA8-8FC6D6F7D872}"/>
          </ac:picMkLst>
        </pc:picChg>
        <pc:picChg chg="del">
          <ac:chgData name="Voisin, Nathalie" userId="690e75e6-992c-420d-ae3a-425380c133bc" providerId="ADAL" clId="{89ED81E6-47C8-42E6-95DC-A6F770B4B650}" dt="2022-02-25T07:01:30.675" v="2913" actId="478"/>
          <ac:picMkLst>
            <pc:docMk/>
            <pc:sldMk cId="3583606852" sldId="292"/>
            <ac:picMk id="18" creationId="{E749DE39-D868-41AC-8540-618B222409F9}"/>
          </ac:picMkLst>
        </pc:picChg>
        <pc:picChg chg="del">
          <ac:chgData name="Voisin, Nathalie" userId="690e75e6-992c-420d-ae3a-425380c133bc" providerId="ADAL" clId="{89ED81E6-47C8-42E6-95DC-A6F770B4B650}" dt="2022-02-25T07:01:30.675" v="2913" actId="478"/>
          <ac:picMkLst>
            <pc:docMk/>
            <pc:sldMk cId="3583606852" sldId="292"/>
            <ac:picMk id="19" creationId="{C830CBB5-C784-4285-AE30-A4F1BB52CA4C}"/>
          </ac:picMkLst>
        </pc:picChg>
        <pc:picChg chg="add mod">
          <ac:chgData name="Voisin, Nathalie" userId="690e75e6-992c-420d-ae3a-425380c133bc" providerId="ADAL" clId="{89ED81E6-47C8-42E6-95DC-A6F770B4B650}" dt="2022-02-25T17:19:31.896" v="3888" actId="1076"/>
          <ac:picMkLst>
            <pc:docMk/>
            <pc:sldMk cId="3583606852" sldId="292"/>
            <ac:picMk id="20" creationId="{6E65CED8-526D-4905-BF88-E05FAC4B43C4}"/>
          </ac:picMkLst>
        </pc:picChg>
        <pc:picChg chg="add mod">
          <ac:chgData name="Voisin, Nathalie" userId="690e75e6-992c-420d-ae3a-425380c133bc" providerId="ADAL" clId="{89ED81E6-47C8-42E6-95DC-A6F770B4B650}" dt="2022-02-25T17:19:31.896" v="3888" actId="1076"/>
          <ac:picMkLst>
            <pc:docMk/>
            <pc:sldMk cId="3583606852" sldId="292"/>
            <ac:picMk id="21" creationId="{834D851C-B847-4FAA-BC19-7A54334C6B39}"/>
          </ac:picMkLst>
        </pc:picChg>
        <pc:picChg chg="add mod">
          <ac:chgData name="Voisin, Nathalie" userId="690e75e6-992c-420d-ae3a-425380c133bc" providerId="ADAL" clId="{89ED81E6-47C8-42E6-95DC-A6F770B4B650}" dt="2022-02-25T17:19:31.896" v="3888" actId="1076"/>
          <ac:picMkLst>
            <pc:docMk/>
            <pc:sldMk cId="3583606852" sldId="292"/>
            <ac:picMk id="22" creationId="{22F0494B-5A4D-4DAA-943A-75FAD70FE444}"/>
          </ac:picMkLst>
        </pc:picChg>
        <pc:picChg chg="add mod">
          <ac:chgData name="Voisin, Nathalie" userId="690e75e6-992c-420d-ae3a-425380c133bc" providerId="ADAL" clId="{89ED81E6-47C8-42E6-95DC-A6F770B4B650}" dt="2022-02-25T17:19:31.896" v="3888" actId="1076"/>
          <ac:picMkLst>
            <pc:docMk/>
            <pc:sldMk cId="3583606852" sldId="292"/>
            <ac:picMk id="23" creationId="{3AED06DD-9D11-4650-BA9E-06CE933AB09F}"/>
          </ac:picMkLst>
        </pc:picChg>
        <pc:picChg chg="add mod modCrop">
          <ac:chgData name="Voisin, Nathalie" userId="690e75e6-992c-420d-ae3a-425380c133bc" providerId="ADAL" clId="{89ED81E6-47C8-42E6-95DC-A6F770B4B650}" dt="2022-02-25T07:22:19.329" v="3379" actId="1076"/>
          <ac:picMkLst>
            <pc:docMk/>
            <pc:sldMk cId="3583606852" sldId="292"/>
            <ac:picMk id="29" creationId="{DA4ADF3C-B41B-420E-8A02-B01AE2848947}"/>
          </ac:picMkLst>
        </pc:picChg>
        <pc:picChg chg="add mod">
          <ac:chgData name="Voisin, Nathalie" userId="690e75e6-992c-420d-ae3a-425380c133bc" providerId="ADAL" clId="{89ED81E6-47C8-42E6-95DC-A6F770B4B650}" dt="2022-02-25T17:16:43.689" v="3860" actId="1076"/>
          <ac:picMkLst>
            <pc:docMk/>
            <pc:sldMk cId="3583606852" sldId="292"/>
            <ac:picMk id="30" creationId="{167EA20B-0F7A-4D29-9C3C-43C7E66FF808}"/>
          </ac:picMkLst>
        </pc:picChg>
      </pc:sldChg>
      <pc:sldChg chg="addSp delSp modSp new mod">
        <pc:chgData name="Voisin, Nathalie" userId="690e75e6-992c-420d-ae3a-425380c133bc" providerId="ADAL" clId="{89ED81E6-47C8-42E6-95DC-A6F770B4B650}" dt="2022-02-26T00:09:43.727" v="5787" actId="20577"/>
        <pc:sldMkLst>
          <pc:docMk/>
          <pc:sldMk cId="3032966658" sldId="293"/>
        </pc:sldMkLst>
        <pc:spChg chg="mod">
          <ac:chgData name="Voisin, Nathalie" userId="690e75e6-992c-420d-ae3a-425380c133bc" providerId="ADAL" clId="{89ED81E6-47C8-42E6-95DC-A6F770B4B650}" dt="2022-02-26T00:04:26.596" v="5694" actId="6549"/>
          <ac:spMkLst>
            <pc:docMk/>
            <pc:sldMk cId="3032966658" sldId="293"/>
            <ac:spMk id="3" creationId="{0AB6D791-86DF-44DC-B25C-88AA5C105E19}"/>
          </ac:spMkLst>
        </pc:spChg>
        <pc:spChg chg="del">
          <ac:chgData name="Voisin, Nathalie" userId="690e75e6-992c-420d-ae3a-425380c133bc" providerId="ADAL" clId="{89ED81E6-47C8-42E6-95DC-A6F770B4B650}" dt="2022-02-25T07:10:10.263" v="3276" actId="478"/>
          <ac:spMkLst>
            <pc:docMk/>
            <pc:sldMk cId="3032966658" sldId="293"/>
            <ac:spMk id="4" creationId="{098C6961-7D2C-4E7D-8F35-ED1D06FF362D}"/>
          </ac:spMkLst>
        </pc:spChg>
        <pc:spChg chg="del">
          <ac:chgData name="Voisin, Nathalie" userId="690e75e6-992c-420d-ae3a-425380c133bc" providerId="ADAL" clId="{89ED81E6-47C8-42E6-95DC-A6F770B4B650}" dt="2022-02-26T00:02:40.893" v="5657" actId="478"/>
          <ac:spMkLst>
            <pc:docMk/>
            <pc:sldMk cId="3032966658" sldId="293"/>
            <ac:spMk id="6" creationId="{9133D891-F2EA-4CF9-A99B-2BE1CDB68203}"/>
          </ac:spMkLst>
        </pc:spChg>
        <pc:spChg chg="add mod">
          <ac:chgData name="Voisin, Nathalie" userId="690e75e6-992c-420d-ae3a-425380c133bc" providerId="ADAL" clId="{89ED81E6-47C8-42E6-95DC-A6F770B4B650}" dt="2022-02-26T00:09:43.727" v="5787" actId="20577"/>
          <ac:spMkLst>
            <pc:docMk/>
            <pc:sldMk cId="3032966658" sldId="293"/>
            <ac:spMk id="8" creationId="{26B3DCF5-3859-4922-95BC-C1019B389F25}"/>
          </ac:spMkLst>
        </pc:spChg>
        <pc:spChg chg="add mod">
          <ac:chgData name="Voisin, Nathalie" userId="690e75e6-992c-420d-ae3a-425380c133bc" providerId="ADAL" clId="{89ED81E6-47C8-42E6-95DC-A6F770B4B650}" dt="2022-02-26T00:08:30.071" v="5744" actId="20577"/>
          <ac:spMkLst>
            <pc:docMk/>
            <pc:sldMk cId="3032966658" sldId="293"/>
            <ac:spMk id="9" creationId="{7ABF34F2-F46A-4538-8350-DFD8CCE8546B}"/>
          </ac:spMkLst>
        </pc:spChg>
        <pc:spChg chg="add del mod">
          <ac:chgData name="Voisin, Nathalie" userId="690e75e6-992c-420d-ae3a-425380c133bc" providerId="ADAL" clId="{89ED81E6-47C8-42E6-95DC-A6F770B4B650}" dt="2022-02-26T00:04:59.503" v="5695" actId="478"/>
          <ac:spMkLst>
            <pc:docMk/>
            <pc:sldMk cId="3032966658" sldId="293"/>
            <ac:spMk id="10" creationId="{0BEF3457-4018-4CAA-AAD7-1834CFB774F0}"/>
          </ac:spMkLst>
        </pc:spChg>
        <pc:spChg chg="add del mod">
          <ac:chgData name="Voisin, Nathalie" userId="690e75e6-992c-420d-ae3a-425380c133bc" providerId="ADAL" clId="{89ED81E6-47C8-42E6-95DC-A6F770B4B650}" dt="2022-02-26T00:08:11.511" v="5739" actId="478"/>
          <ac:spMkLst>
            <pc:docMk/>
            <pc:sldMk cId="3032966658" sldId="293"/>
            <ac:spMk id="11" creationId="{3849C2CF-20F9-462C-995A-F84114BEE21A}"/>
          </ac:spMkLst>
        </pc:spChg>
        <pc:graphicFrameChg chg="add mod">
          <ac:chgData name="Voisin, Nathalie" userId="690e75e6-992c-420d-ae3a-425380c133bc" providerId="ADAL" clId="{89ED81E6-47C8-42E6-95DC-A6F770B4B650}" dt="2022-02-26T00:06:24.253" v="5713" actId="1076"/>
          <ac:graphicFrameMkLst>
            <pc:docMk/>
            <pc:sldMk cId="3032966658" sldId="293"/>
            <ac:graphicFrameMk id="7" creationId="{AE2217A1-DF6C-4EE0-9626-739C87E448D2}"/>
          </ac:graphicFrameMkLst>
        </pc:graphicFrameChg>
      </pc:sldChg>
      <pc:sldChg chg="addSp delSp modSp add mod modClrScheme chgLayout">
        <pc:chgData name="Voisin, Nathalie" userId="690e75e6-992c-420d-ae3a-425380c133bc" providerId="ADAL" clId="{89ED81E6-47C8-42E6-95DC-A6F770B4B650}" dt="2022-02-25T07:14:50.011" v="3340" actId="207"/>
        <pc:sldMkLst>
          <pc:docMk/>
          <pc:sldMk cId="174350615" sldId="294"/>
        </pc:sldMkLst>
        <pc:spChg chg="mod ord">
          <ac:chgData name="Voisin, Nathalie" userId="690e75e6-992c-420d-ae3a-425380c133bc" providerId="ADAL" clId="{89ED81E6-47C8-42E6-95DC-A6F770B4B650}" dt="2022-02-25T07:12:10.179" v="3297" actId="700"/>
          <ac:spMkLst>
            <pc:docMk/>
            <pc:sldMk cId="174350615" sldId="294"/>
            <ac:spMk id="2" creationId="{9B7E0435-2096-46E5-84C9-D9DDF5D546BA}"/>
          </ac:spMkLst>
        </pc:spChg>
        <pc:spChg chg="del">
          <ac:chgData name="Voisin, Nathalie" userId="690e75e6-992c-420d-ae3a-425380c133bc" providerId="ADAL" clId="{89ED81E6-47C8-42E6-95DC-A6F770B4B650}" dt="2022-02-25T07:12:10.179" v="3297" actId="700"/>
          <ac:spMkLst>
            <pc:docMk/>
            <pc:sldMk cId="174350615" sldId="294"/>
            <ac:spMk id="3" creationId="{0AB6D791-86DF-44DC-B25C-88AA5C105E19}"/>
          </ac:spMkLst>
        </pc:spChg>
        <pc:spChg chg="del">
          <ac:chgData name="Voisin, Nathalie" userId="690e75e6-992c-420d-ae3a-425380c133bc" providerId="ADAL" clId="{89ED81E6-47C8-42E6-95DC-A6F770B4B650}" dt="2022-02-25T07:12:10.179" v="3297" actId="700"/>
          <ac:spMkLst>
            <pc:docMk/>
            <pc:sldMk cId="174350615" sldId="294"/>
            <ac:spMk id="4" creationId="{098C6961-7D2C-4E7D-8F35-ED1D06FF362D}"/>
          </ac:spMkLst>
        </pc:spChg>
        <pc:spChg chg="mod ord">
          <ac:chgData name="Voisin, Nathalie" userId="690e75e6-992c-420d-ae3a-425380c133bc" providerId="ADAL" clId="{89ED81E6-47C8-42E6-95DC-A6F770B4B650}" dt="2022-02-25T07:12:10.179" v="3297" actId="700"/>
          <ac:spMkLst>
            <pc:docMk/>
            <pc:sldMk cId="174350615" sldId="294"/>
            <ac:spMk id="5" creationId="{9472A959-BCC0-4760-A95A-DD6BE7742412}"/>
          </ac:spMkLst>
        </pc:spChg>
        <pc:spChg chg="mod ord">
          <ac:chgData name="Voisin, Nathalie" userId="690e75e6-992c-420d-ae3a-425380c133bc" providerId="ADAL" clId="{89ED81E6-47C8-42E6-95DC-A6F770B4B650}" dt="2022-02-25T07:12:10.179" v="3297" actId="700"/>
          <ac:spMkLst>
            <pc:docMk/>
            <pc:sldMk cId="174350615" sldId="294"/>
            <ac:spMk id="6" creationId="{9133D891-F2EA-4CF9-A99B-2BE1CDB68203}"/>
          </ac:spMkLst>
        </pc:spChg>
        <pc:spChg chg="add mod">
          <ac:chgData name="Voisin, Nathalie" userId="690e75e6-992c-420d-ae3a-425380c133bc" providerId="ADAL" clId="{89ED81E6-47C8-42E6-95DC-A6F770B4B650}" dt="2022-02-25T07:14:50.011" v="3340" actId="207"/>
          <ac:spMkLst>
            <pc:docMk/>
            <pc:sldMk cId="174350615" sldId="294"/>
            <ac:spMk id="7" creationId="{6D408181-405C-4717-89A8-F80C34FDBCC3}"/>
          </ac:spMkLst>
        </pc:spChg>
        <pc:spChg chg="add mod">
          <ac:chgData name="Voisin, Nathalie" userId="690e75e6-992c-420d-ae3a-425380c133bc" providerId="ADAL" clId="{89ED81E6-47C8-42E6-95DC-A6F770B4B650}" dt="2022-02-25T07:12:58.270" v="3317" actId="403"/>
          <ac:spMkLst>
            <pc:docMk/>
            <pc:sldMk cId="174350615" sldId="294"/>
            <ac:spMk id="8" creationId="{629D2316-CDCE-4D13-81FC-6D02701486D8}"/>
          </ac:spMkLst>
        </pc:spChg>
      </pc:sldChg>
      <pc:sldChg chg="addSp delSp modSp add mod">
        <pc:chgData name="Voisin, Nathalie" userId="690e75e6-992c-420d-ae3a-425380c133bc" providerId="ADAL" clId="{89ED81E6-47C8-42E6-95DC-A6F770B4B650}" dt="2022-02-26T00:30:29.524" v="6385" actId="20577"/>
        <pc:sldMkLst>
          <pc:docMk/>
          <pc:sldMk cId="15953233" sldId="295"/>
        </pc:sldMkLst>
        <pc:spChg chg="mod">
          <ac:chgData name="Voisin, Nathalie" userId="690e75e6-992c-420d-ae3a-425380c133bc" providerId="ADAL" clId="{89ED81E6-47C8-42E6-95DC-A6F770B4B650}" dt="2022-02-25T18:52:10.030" v="5013" actId="20577"/>
          <ac:spMkLst>
            <pc:docMk/>
            <pc:sldMk cId="15953233" sldId="295"/>
            <ac:spMk id="3" creationId="{F133EB55-41A8-4C6D-9D4D-A3682E673AFF}"/>
          </ac:spMkLst>
        </pc:spChg>
        <pc:spChg chg="mod">
          <ac:chgData name="Voisin, Nathalie" userId="690e75e6-992c-420d-ae3a-425380c133bc" providerId="ADAL" clId="{89ED81E6-47C8-42E6-95DC-A6F770B4B650}" dt="2022-02-26T00:30:29.524" v="6385" actId="20577"/>
          <ac:spMkLst>
            <pc:docMk/>
            <pc:sldMk cId="15953233" sldId="295"/>
            <ac:spMk id="16" creationId="{B86E5ABB-8AC7-41CB-9BD0-AC349939A5EB}"/>
          </ac:spMkLst>
        </pc:spChg>
        <pc:spChg chg="mod">
          <ac:chgData name="Voisin, Nathalie" userId="690e75e6-992c-420d-ae3a-425380c133bc" providerId="ADAL" clId="{89ED81E6-47C8-42E6-95DC-A6F770B4B650}" dt="2022-02-25T18:32:34.897" v="4606" actId="20577"/>
          <ac:spMkLst>
            <pc:docMk/>
            <pc:sldMk cId="15953233" sldId="295"/>
            <ac:spMk id="17" creationId="{078E5CC8-E1D1-4369-910A-E9EA9973E4A6}"/>
          </ac:spMkLst>
        </pc:spChg>
        <pc:spChg chg="add mod">
          <ac:chgData name="Voisin, Nathalie" userId="690e75e6-992c-420d-ae3a-425380c133bc" providerId="ADAL" clId="{89ED81E6-47C8-42E6-95DC-A6F770B4B650}" dt="2022-02-26T00:28:57.920" v="6276" actId="14100"/>
          <ac:spMkLst>
            <pc:docMk/>
            <pc:sldMk cId="15953233" sldId="295"/>
            <ac:spMk id="18" creationId="{D3F87102-FA71-4D0D-B938-03BF6111B6B4}"/>
          </ac:spMkLst>
        </pc:spChg>
        <pc:spChg chg="add mod">
          <ac:chgData name="Voisin, Nathalie" userId="690e75e6-992c-420d-ae3a-425380c133bc" providerId="ADAL" clId="{89ED81E6-47C8-42E6-95DC-A6F770B4B650}" dt="2022-02-26T00:29:59.641" v="6365" actId="14100"/>
          <ac:spMkLst>
            <pc:docMk/>
            <pc:sldMk cId="15953233" sldId="295"/>
            <ac:spMk id="19" creationId="{8263F220-388D-4A7D-BFDE-9CE19CB2B7AF}"/>
          </ac:spMkLst>
        </pc:spChg>
        <pc:spChg chg="mod">
          <ac:chgData name="Voisin, Nathalie" userId="690e75e6-992c-420d-ae3a-425380c133bc" providerId="ADAL" clId="{89ED81E6-47C8-42E6-95DC-A6F770B4B650}" dt="2022-02-25T18:31:56.314" v="4564" actId="1076"/>
          <ac:spMkLst>
            <pc:docMk/>
            <pc:sldMk cId="15953233" sldId="295"/>
            <ac:spMk id="41" creationId="{F8B016DE-0B45-44E8-B3E9-7CE4CF5715B3}"/>
          </ac:spMkLst>
        </pc:spChg>
        <pc:picChg chg="del">
          <ac:chgData name="Voisin, Nathalie" userId="690e75e6-992c-420d-ae3a-425380c133bc" providerId="ADAL" clId="{89ED81E6-47C8-42E6-95DC-A6F770B4B650}" dt="2022-02-25T18:31:12.463" v="4534" actId="478"/>
          <ac:picMkLst>
            <pc:docMk/>
            <pc:sldMk cId="15953233" sldId="295"/>
            <ac:picMk id="2" creationId="{4076F1A8-58B3-4494-B0EB-556BE71587BB}"/>
          </ac:picMkLst>
        </pc:picChg>
        <pc:picChg chg="add del">
          <ac:chgData name="Voisin, Nathalie" userId="690e75e6-992c-420d-ae3a-425380c133bc" providerId="ADAL" clId="{89ED81E6-47C8-42E6-95DC-A6F770B4B650}" dt="2022-02-25T18:49:47.495" v="4909" actId="22"/>
          <ac:picMkLst>
            <pc:docMk/>
            <pc:sldMk cId="15953233" sldId="295"/>
            <ac:picMk id="5" creationId="{67500DC9-DF8F-4475-81C8-6AB0DDC603EB}"/>
          </ac:picMkLst>
        </pc:picChg>
        <pc:picChg chg="add mod">
          <ac:chgData name="Voisin, Nathalie" userId="690e75e6-992c-420d-ae3a-425380c133bc" providerId="ADAL" clId="{89ED81E6-47C8-42E6-95DC-A6F770B4B650}" dt="2022-02-26T00:30:05.904" v="6368" actId="1076"/>
          <ac:picMkLst>
            <pc:docMk/>
            <pc:sldMk cId="15953233" sldId="295"/>
            <ac:picMk id="13" creationId="{2FCE577F-F548-4363-8E44-BC88031D56BE}"/>
          </ac:picMkLst>
        </pc:picChg>
        <pc:picChg chg="del">
          <ac:chgData name="Voisin, Nathalie" userId="690e75e6-992c-420d-ae3a-425380c133bc" providerId="ADAL" clId="{89ED81E6-47C8-42E6-95DC-A6F770B4B650}" dt="2022-02-25T18:31:09.015" v="4531" actId="478"/>
          <ac:picMkLst>
            <pc:docMk/>
            <pc:sldMk cId="15953233" sldId="295"/>
            <ac:picMk id="18" creationId="{E749DE39-D868-41AC-8540-618B222409F9}"/>
          </ac:picMkLst>
        </pc:picChg>
        <pc:picChg chg="del">
          <ac:chgData name="Voisin, Nathalie" userId="690e75e6-992c-420d-ae3a-425380c133bc" providerId="ADAL" clId="{89ED81E6-47C8-42E6-95DC-A6F770B4B650}" dt="2022-02-25T18:31:09.570" v="4532" actId="478"/>
          <ac:picMkLst>
            <pc:docMk/>
            <pc:sldMk cId="15953233" sldId="295"/>
            <ac:picMk id="19" creationId="{C830CBB5-C784-4285-AE30-A4F1BB52CA4C}"/>
          </ac:picMkLst>
        </pc:picChg>
        <pc:picChg chg="add del mod">
          <ac:chgData name="Voisin, Nathalie" userId="690e75e6-992c-420d-ae3a-425380c133bc" providerId="ADAL" clId="{89ED81E6-47C8-42E6-95DC-A6F770B4B650}" dt="2022-02-26T00:00:05.210" v="5632" actId="478"/>
          <ac:picMkLst>
            <pc:docMk/>
            <pc:sldMk cId="15953233" sldId="295"/>
            <ac:picMk id="20" creationId="{133B086B-4023-4BA8-94E4-7D249A860622}"/>
          </ac:picMkLst>
        </pc:picChg>
        <pc:picChg chg="mod">
          <ac:chgData name="Voisin, Nathalie" userId="690e75e6-992c-420d-ae3a-425380c133bc" providerId="ADAL" clId="{89ED81E6-47C8-42E6-95DC-A6F770B4B650}" dt="2022-02-25T23:59:35.465" v="5625" actId="1076"/>
          <ac:picMkLst>
            <pc:docMk/>
            <pc:sldMk cId="15953233" sldId="295"/>
            <ac:picMk id="42" creationId="{ED6E66D8-28E8-4C05-B861-005045E4CEF8}"/>
          </ac:picMkLst>
        </pc:picChg>
        <pc:picChg chg="mod">
          <ac:chgData name="Voisin, Nathalie" userId="690e75e6-992c-420d-ae3a-425380c133bc" providerId="ADAL" clId="{89ED81E6-47C8-42E6-95DC-A6F770B4B650}" dt="2022-02-25T23:59:42.269" v="5627" actId="1076"/>
          <ac:picMkLst>
            <pc:docMk/>
            <pc:sldMk cId="15953233" sldId="295"/>
            <ac:picMk id="43" creationId="{84FA4F71-3F00-4662-8196-AA8AF60DAC03}"/>
          </ac:picMkLst>
        </pc:picChg>
        <pc:picChg chg="add del mod">
          <ac:chgData name="Voisin, Nathalie" userId="690e75e6-992c-420d-ae3a-425380c133bc" providerId="ADAL" clId="{89ED81E6-47C8-42E6-95DC-A6F770B4B650}" dt="2022-02-26T00:00:07.531" v="5633" actId="478"/>
          <ac:picMkLst>
            <pc:docMk/>
            <pc:sldMk cId="15953233" sldId="295"/>
            <ac:picMk id="44" creationId="{6FB5D3C1-2A74-476A-AD79-1BF95A6A0393}"/>
          </ac:picMkLst>
        </pc:picChg>
        <pc:picChg chg="mod">
          <ac:chgData name="Voisin, Nathalie" userId="690e75e6-992c-420d-ae3a-425380c133bc" providerId="ADAL" clId="{89ED81E6-47C8-42E6-95DC-A6F770B4B650}" dt="2022-02-25T23:59:28.015" v="5623" actId="1076"/>
          <ac:picMkLst>
            <pc:docMk/>
            <pc:sldMk cId="15953233" sldId="295"/>
            <ac:picMk id="1026" creationId="{390D5A39-24AE-4F0F-B790-487B095A1B12}"/>
          </ac:picMkLst>
        </pc:picChg>
      </pc:sldChg>
      <pc:sldChg chg="add del">
        <pc:chgData name="Voisin, Nathalie" userId="690e75e6-992c-420d-ae3a-425380c133bc" providerId="ADAL" clId="{89ED81E6-47C8-42E6-95DC-A6F770B4B650}" dt="2022-02-25T07:16:30.448" v="3343" actId="47"/>
        <pc:sldMkLst>
          <pc:docMk/>
          <pc:sldMk cId="1496005833" sldId="295"/>
        </pc:sldMkLst>
      </pc:sldChg>
      <pc:sldChg chg="add del">
        <pc:chgData name="Voisin, Nathalie" userId="690e75e6-992c-420d-ae3a-425380c133bc" providerId="ADAL" clId="{89ED81E6-47C8-42E6-95DC-A6F770B4B650}" dt="2022-02-25T07:17:01.383" v="3348" actId="47"/>
        <pc:sldMkLst>
          <pc:docMk/>
          <pc:sldMk cId="3683708866" sldId="295"/>
        </pc:sldMkLst>
      </pc:sldChg>
      <pc:sldChg chg="new del">
        <pc:chgData name="Voisin, Nathalie" userId="690e75e6-992c-420d-ae3a-425380c133bc" providerId="ADAL" clId="{89ED81E6-47C8-42E6-95DC-A6F770B4B650}" dt="2022-02-25T18:47:46.051" v="4856" actId="680"/>
        <pc:sldMkLst>
          <pc:docMk/>
          <pc:sldMk cId="2866733116" sldId="29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8A6A0E-F0D8-4DAE-831E-3FB6F5469231}" type="doc">
      <dgm:prSet loTypeId="urn:microsoft.com/office/officeart/2005/8/layout/cycle8" loCatId="cycle" qsTypeId="urn:microsoft.com/office/officeart/2005/8/quickstyle/simple5" qsCatId="simple" csTypeId="urn:microsoft.com/office/officeart/2005/8/colors/accent2_3" csCatId="accent2" phldr="1"/>
      <dgm:spPr/>
    </dgm:pt>
    <dgm:pt modelId="{E108323E-D7EC-4566-B2D6-0D3A2504D1F1}">
      <dgm:prSet phldrT="[Text]"/>
      <dgm:spPr/>
      <dgm:t>
        <a:bodyPr/>
        <a:lstStyle/>
        <a:p>
          <a:r>
            <a:rPr lang="en-US" dirty="0"/>
            <a:t>Performance of assets</a:t>
          </a:r>
        </a:p>
      </dgm:t>
    </dgm:pt>
    <dgm:pt modelId="{53D1D70B-51AC-45B3-AB93-1CFABE916F9A}" type="parTrans" cxnId="{6424DC29-210A-452B-B7BE-61CE83D82985}">
      <dgm:prSet/>
      <dgm:spPr/>
      <dgm:t>
        <a:bodyPr/>
        <a:lstStyle/>
        <a:p>
          <a:endParaRPr lang="en-US"/>
        </a:p>
      </dgm:t>
    </dgm:pt>
    <dgm:pt modelId="{50C126FC-100A-4F48-BF86-75F5E97FF19C}" type="sibTrans" cxnId="{6424DC29-210A-452B-B7BE-61CE83D82985}">
      <dgm:prSet/>
      <dgm:spPr/>
      <dgm:t>
        <a:bodyPr/>
        <a:lstStyle/>
        <a:p>
          <a:endParaRPr lang="en-US"/>
        </a:p>
      </dgm:t>
    </dgm:pt>
    <dgm:pt modelId="{A2FADA9B-10F7-450F-8516-D8B24F198412}">
      <dgm:prSet phldrT="[Text]"/>
      <dgm:spPr/>
      <dgm:t>
        <a:bodyPr/>
        <a:lstStyle/>
        <a:p>
          <a:r>
            <a:rPr lang="en-US" dirty="0"/>
            <a:t>Adding Power to assets</a:t>
          </a:r>
        </a:p>
      </dgm:t>
    </dgm:pt>
    <dgm:pt modelId="{7A97A3CD-B2EF-4CE0-8104-2DA3638110C7}" type="parTrans" cxnId="{80AAB847-B682-40AC-B758-47CB2CD880E2}">
      <dgm:prSet/>
      <dgm:spPr/>
      <dgm:t>
        <a:bodyPr/>
        <a:lstStyle/>
        <a:p>
          <a:endParaRPr lang="en-US"/>
        </a:p>
      </dgm:t>
    </dgm:pt>
    <dgm:pt modelId="{E72F7C3B-FC30-4D3F-A121-A12F4C54209C}" type="sibTrans" cxnId="{80AAB847-B682-40AC-B758-47CB2CD880E2}">
      <dgm:prSet/>
      <dgm:spPr/>
      <dgm:t>
        <a:bodyPr/>
        <a:lstStyle/>
        <a:p>
          <a:endParaRPr lang="en-US"/>
        </a:p>
      </dgm:t>
    </dgm:pt>
    <dgm:pt modelId="{D700F22F-5D9C-4544-888E-EE2026FD49F6}">
      <dgm:prSet phldrT="[Text]"/>
      <dgm:spPr/>
      <dgm:t>
        <a:bodyPr/>
        <a:lstStyle/>
        <a:p>
          <a:r>
            <a:rPr lang="en-US" dirty="0"/>
            <a:t>Inventories of assets</a:t>
          </a:r>
        </a:p>
      </dgm:t>
    </dgm:pt>
    <dgm:pt modelId="{28442F62-6B1F-411B-BB49-9A49B9F82116}" type="parTrans" cxnId="{185D519D-8CEE-4C6B-9B9F-D53475CC9653}">
      <dgm:prSet/>
      <dgm:spPr/>
      <dgm:t>
        <a:bodyPr/>
        <a:lstStyle/>
        <a:p>
          <a:endParaRPr lang="en-US"/>
        </a:p>
      </dgm:t>
    </dgm:pt>
    <dgm:pt modelId="{7EE88C52-35DB-45B2-BFC4-4BADDBFBE3AA}" type="sibTrans" cxnId="{185D519D-8CEE-4C6B-9B9F-D53475CC9653}">
      <dgm:prSet/>
      <dgm:spPr/>
      <dgm:t>
        <a:bodyPr/>
        <a:lstStyle/>
        <a:p>
          <a:endParaRPr lang="en-US"/>
        </a:p>
      </dgm:t>
    </dgm:pt>
    <dgm:pt modelId="{9946B535-E1C0-4C6B-8E89-755683818E56}" type="pres">
      <dgm:prSet presAssocID="{2F8A6A0E-F0D8-4DAE-831E-3FB6F5469231}" presName="compositeShape" presStyleCnt="0">
        <dgm:presLayoutVars>
          <dgm:chMax val="7"/>
          <dgm:dir/>
          <dgm:resizeHandles val="exact"/>
        </dgm:presLayoutVars>
      </dgm:prSet>
      <dgm:spPr/>
    </dgm:pt>
    <dgm:pt modelId="{49927647-734A-4782-8A54-249E75D5AE2B}" type="pres">
      <dgm:prSet presAssocID="{2F8A6A0E-F0D8-4DAE-831E-3FB6F5469231}" presName="wedge1" presStyleLbl="node1" presStyleIdx="0" presStyleCnt="3"/>
      <dgm:spPr/>
    </dgm:pt>
    <dgm:pt modelId="{E99C39A6-2715-4142-8A72-E3ACDD765B91}" type="pres">
      <dgm:prSet presAssocID="{2F8A6A0E-F0D8-4DAE-831E-3FB6F5469231}" presName="dummy1a" presStyleCnt="0"/>
      <dgm:spPr/>
    </dgm:pt>
    <dgm:pt modelId="{31B21D98-3369-448F-BBBE-A8BD954B94D6}" type="pres">
      <dgm:prSet presAssocID="{2F8A6A0E-F0D8-4DAE-831E-3FB6F5469231}" presName="dummy1b" presStyleCnt="0"/>
      <dgm:spPr/>
    </dgm:pt>
    <dgm:pt modelId="{740F04B4-79F9-411D-865A-54F620B2EC09}" type="pres">
      <dgm:prSet presAssocID="{2F8A6A0E-F0D8-4DAE-831E-3FB6F5469231}" presName="wedge1Tx" presStyleLbl="node1" presStyleIdx="0" presStyleCnt="3">
        <dgm:presLayoutVars>
          <dgm:chMax val="0"/>
          <dgm:chPref val="0"/>
          <dgm:bulletEnabled val="1"/>
        </dgm:presLayoutVars>
      </dgm:prSet>
      <dgm:spPr/>
    </dgm:pt>
    <dgm:pt modelId="{5C63BA40-8DB2-43BB-8993-C28A891D0AF4}" type="pres">
      <dgm:prSet presAssocID="{2F8A6A0E-F0D8-4DAE-831E-3FB6F5469231}" presName="wedge2" presStyleLbl="node1" presStyleIdx="1" presStyleCnt="3"/>
      <dgm:spPr/>
    </dgm:pt>
    <dgm:pt modelId="{5A99D6A5-DF38-4393-8F44-F454071FFD8E}" type="pres">
      <dgm:prSet presAssocID="{2F8A6A0E-F0D8-4DAE-831E-3FB6F5469231}" presName="dummy2a" presStyleCnt="0"/>
      <dgm:spPr/>
    </dgm:pt>
    <dgm:pt modelId="{C9E6D4D4-022F-42EA-A589-0E915DFCC08B}" type="pres">
      <dgm:prSet presAssocID="{2F8A6A0E-F0D8-4DAE-831E-3FB6F5469231}" presName="dummy2b" presStyleCnt="0"/>
      <dgm:spPr/>
    </dgm:pt>
    <dgm:pt modelId="{B9E38DA6-D7D0-4A1F-9449-BD901CF36DB6}" type="pres">
      <dgm:prSet presAssocID="{2F8A6A0E-F0D8-4DAE-831E-3FB6F5469231}" presName="wedge2Tx" presStyleLbl="node1" presStyleIdx="1" presStyleCnt="3">
        <dgm:presLayoutVars>
          <dgm:chMax val="0"/>
          <dgm:chPref val="0"/>
          <dgm:bulletEnabled val="1"/>
        </dgm:presLayoutVars>
      </dgm:prSet>
      <dgm:spPr/>
    </dgm:pt>
    <dgm:pt modelId="{F2B313D8-CF3A-4987-90D5-3E554A3296E6}" type="pres">
      <dgm:prSet presAssocID="{2F8A6A0E-F0D8-4DAE-831E-3FB6F5469231}" presName="wedge3" presStyleLbl="node1" presStyleIdx="2" presStyleCnt="3" custLinFactNeighborX="624"/>
      <dgm:spPr/>
    </dgm:pt>
    <dgm:pt modelId="{C68E449A-E534-4349-B493-1BEB6B66E5CD}" type="pres">
      <dgm:prSet presAssocID="{2F8A6A0E-F0D8-4DAE-831E-3FB6F5469231}" presName="dummy3a" presStyleCnt="0"/>
      <dgm:spPr/>
    </dgm:pt>
    <dgm:pt modelId="{6C5036F0-F456-4627-9D3D-BB354D5DFB9E}" type="pres">
      <dgm:prSet presAssocID="{2F8A6A0E-F0D8-4DAE-831E-3FB6F5469231}" presName="dummy3b" presStyleCnt="0"/>
      <dgm:spPr/>
    </dgm:pt>
    <dgm:pt modelId="{09A771C6-21C1-47A0-9621-E7AFFCE7F2E8}" type="pres">
      <dgm:prSet presAssocID="{2F8A6A0E-F0D8-4DAE-831E-3FB6F5469231}" presName="wedge3Tx" presStyleLbl="node1" presStyleIdx="2" presStyleCnt="3">
        <dgm:presLayoutVars>
          <dgm:chMax val="0"/>
          <dgm:chPref val="0"/>
          <dgm:bulletEnabled val="1"/>
        </dgm:presLayoutVars>
      </dgm:prSet>
      <dgm:spPr/>
    </dgm:pt>
    <dgm:pt modelId="{B12B24F7-18EE-4BEA-9E1C-8F264674A587}" type="pres">
      <dgm:prSet presAssocID="{50C126FC-100A-4F48-BF86-75F5E97FF19C}" presName="arrowWedge1" presStyleLbl="fgSibTrans2D1" presStyleIdx="0" presStyleCnt="3"/>
      <dgm:spPr/>
    </dgm:pt>
    <dgm:pt modelId="{BE5B462F-8893-40F4-AD4E-9097E0CA6892}" type="pres">
      <dgm:prSet presAssocID="{E72F7C3B-FC30-4D3F-A121-A12F4C54209C}" presName="arrowWedge2" presStyleLbl="fgSibTrans2D1" presStyleIdx="1" presStyleCnt="3"/>
      <dgm:spPr/>
    </dgm:pt>
    <dgm:pt modelId="{854BA321-49CE-4E50-91F5-9DA801BDA2FF}" type="pres">
      <dgm:prSet presAssocID="{7EE88C52-35DB-45B2-BFC4-4BADDBFBE3AA}" presName="arrowWedge3" presStyleLbl="fgSibTrans2D1" presStyleIdx="2" presStyleCnt="3"/>
      <dgm:spPr/>
    </dgm:pt>
  </dgm:ptLst>
  <dgm:cxnLst>
    <dgm:cxn modelId="{868EF70C-C612-45C4-9650-62054A7A7C76}" type="presOf" srcId="{E108323E-D7EC-4566-B2D6-0D3A2504D1F1}" destId="{49927647-734A-4782-8A54-249E75D5AE2B}" srcOrd="0" destOrd="0" presId="urn:microsoft.com/office/officeart/2005/8/layout/cycle8"/>
    <dgm:cxn modelId="{7A6CFA20-EA72-4DF0-89B2-4E02D5C4376F}" type="presOf" srcId="{D700F22F-5D9C-4544-888E-EE2026FD49F6}" destId="{F2B313D8-CF3A-4987-90D5-3E554A3296E6}" srcOrd="0" destOrd="0" presId="urn:microsoft.com/office/officeart/2005/8/layout/cycle8"/>
    <dgm:cxn modelId="{6424DC29-210A-452B-B7BE-61CE83D82985}" srcId="{2F8A6A0E-F0D8-4DAE-831E-3FB6F5469231}" destId="{E108323E-D7EC-4566-B2D6-0D3A2504D1F1}" srcOrd="0" destOrd="0" parTransId="{53D1D70B-51AC-45B3-AB93-1CFABE916F9A}" sibTransId="{50C126FC-100A-4F48-BF86-75F5E97FF19C}"/>
    <dgm:cxn modelId="{79913F36-BC55-4431-89AE-5397B91A619B}" type="presOf" srcId="{E108323E-D7EC-4566-B2D6-0D3A2504D1F1}" destId="{740F04B4-79F9-411D-865A-54F620B2EC09}" srcOrd="1" destOrd="0" presId="urn:microsoft.com/office/officeart/2005/8/layout/cycle8"/>
    <dgm:cxn modelId="{81094B3F-1DFE-4B34-9111-A14308BCFD24}" type="presOf" srcId="{2F8A6A0E-F0D8-4DAE-831E-3FB6F5469231}" destId="{9946B535-E1C0-4C6B-8E89-755683818E56}" srcOrd="0" destOrd="0" presId="urn:microsoft.com/office/officeart/2005/8/layout/cycle8"/>
    <dgm:cxn modelId="{80AAB847-B682-40AC-B758-47CB2CD880E2}" srcId="{2F8A6A0E-F0D8-4DAE-831E-3FB6F5469231}" destId="{A2FADA9B-10F7-450F-8516-D8B24F198412}" srcOrd="1" destOrd="0" parTransId="{7A97A3CD-B2EF-4CE0-8104-2DA3638110C7}" sibTransId="{E72F7C3B-FC30-4D3F-A121-A12F4C54209C}"/>
    <dgm:cxn modelId="{84CF444E-D18E-4364-9670-97AD8E40899C}" type="presOf" srcId="{A2FADA9B-10F7-450F-8516-D8B24F198412}" destId="{B9E38DA6-D7D0-4A1F-9449-BD901CF36DB6}" srcOrd="1" destOrd="0" presId="urn:microsoft.com/office/officeart/2005/8/layout/cycle8"/>
    <dgm:cxn modelId="{185D519D-8CEE-4C6B-9B9F-D53475CC9653}" srcId="{2F8A6A0E-F0D8-4DAE-831E-3FB6F5469231}" destId="{D700F22F-5D9C-4544-888E-EE2026FD49F6}" srcOrd="2" destOrd="0" parTransId="{28442F62-6B1F-411B-BB49-9A49B9F82116}" sibTransId="{7EE88C52-35DB-45B2-BFC4-4BADDBFBE3AA}"/>
    <dgm:cxn modelId="{62CFDCC0-91CD-4D1E-9CE7-5AC75069748E}" type="presOf" srcId="{A2FADA9B-10F7-450F-8516-D8B24F198412}" destId="{5C63BA40-8DB2-43BB-8993-C28A891D0AF4}" srcOrd="0" destOrd="0" presId="urn:microsoft.com/office/officeart/2005/8/layout/cycle8"/>
    <dgm:cxn modelId="{6B6138C4-B0B0-45C3-A8A2-11C4AD77881E}" type="presOf" srcId="{D700F22F-5D9C-4544-888E-EE2026FD49F6}" destId="{09A771C6-21C1-47A0-9621-E7AFFCE7F2E8}" srcOrd="1" destOrd="0" presId="urn:microsoft.com/office/officeart/2005/8/layout/cycle8"/>
    <dgm:cxn modelId="{7C8AF4F7-2DB3-4D6B-A5EC-AB0548019CD7}" type="presParOf" srcId="{9946B535-E1C0-4C6B-8E89-755683818E56}" destId="{49927647-734A-4782-8A54-249E75D5AE2B}" srcOrd="0" destOrd="0" presId="urn:microsoft.com/office/officeart/2005/8/layout/cycle8"/>
    <dgm:cxn modelId="{4C6DD6B5-7995-417C-B574-735F57B445DD}" type="presParOf" srcId="{9946B535-E1C0-4C6B-8E89-755683818E56}" destId="{E99C39A6-2715-4142-8A72-E3ACDD765B91}" srcOrd="1" destOrd="0" presId="urn:microsoft.com/office/officeart/2005/8/layout/cycle8"/>
    <dgm:cxn modelId="{728D09CF-BC78-4789-B0DF-895545823BF0}" type="presParOf" srcId="{9946B535-E1C0-4C6B-8E89-755683818E56}" destId="{31B21D98-3369-448F-BBBE-A8BD954B94D6}" srcOrd="2" destOrd="0" presId="urn:microsoft.com/office/officeart/2005/8/layout/cycle8"/>
    <dgm:cxn modelId="{E8B68FAD-2392-47F9-82FA-E04F86BE8B29}" type="presParOf" srcId="{9946B535-E1C0-4C6B-8E89-755683818E56}" destId="{740F04B4-79F9-411D-865A-54F620B2EC09}" srcOrd="3" destOrd="0" presId="urn:microsoft.com/office/officeart/2005/8/layout/cycle8"/>
    <dgm:cxn modelId="{BADDF9FF-C3C8-4B1A-A318-7EF42D75697C}" type="presParOf" srcId="{9946B535-E1C0-4C6B-8E89-755683818E56}" destId="{5C63BA40-8DB2-43BB-8993-C28A891D0AF4}" srcOrd="4" destOrd="0" presId="urn:microsoft.com/office/officeart/2005/8/layout/cycle8"/>
    <dgm:cxn modelId="{67761B55-BFE4-4DD0-A582-6208A4294FEC}" type="presParOf" srcId="{9946B535-E1C0-4C6B-8E89-755683818E56}" destId="{5A99D6A5-DF38-4393-8F44-F454071FFD8E}" srcOrd="5" destOrd="0" presId="urn:microsoft.com/office/officeart/2005/8/layout/cycle8"/>
    <dgm:cxn modelId="{A2C3C4D2-8D74-4163-BBFB-5CAF0EB00CC5}" type="presParOf" srcId="{9946B535-E1C0-4C6B-8E89-755683818E56}" destId="{C9E6D4D4-022F-42EA-A589-0E915DFCC08B}" srcOrd="6" destOrd="0" presId="urn:microsoft.com/office/officeart/2005/8/layout/cycle8"/>
    <dgm:cxn modelId="{B87F86D2-6EEB-44D7-A50C-1F3C18E72D40}" type="presParOf" srcId="{9946B535-E1C0-4C6B-8E89-755683818E56}" destId="{B9E38DA6-D7D0-4A1F-9449-BD901CF36DB6}" srcOrd="7" destOrd="0" presId="urn:microsoft.com/office/officeart/2005/8/layout/cycle8"/>
    <dgm:cxn modelId="{A160132D-5A13-4B51-9CD5-4FCED216EC73}" type="presParOf" srcId="{9946B535-E1C0-4C6B-8E89-755683818E56}" destId="{F2B313D8-CF3A-4987-90D5-3E554A3296E6}" srcOrd="8" destOrd="0" presId="urn:microsoft.com/office/officeart/2005/8/layout/cycle8"/>
    <dgm:cxn modelId="{E5E4DE67-DA57-41F0-BE21-66B3EF94F50B}" type="presParOf" srcId="{9946B535-E1C0-4C6B-8E89-755683818E56}" destId="{C68E449A-E534-4349-B493-1BEB6B66E5CD}" srcOrd="9" destOrd="0" presId="urn:microsoft.com/office/officeart/2005/8/layout/cycle8"/>
    <dgm:cxn modelId="{56497793-A552-4EDC-9BD6-F0FB15A36B1D}" type="presParOf" srcId="{9946B535-E1C0-4C6B-8E89-755683818E56}" destId="{6C5036F0-F456-4627-9D3D-BB354D5DFB9E}" srcOrd="10" destOrd="0" presId="urn:microsoft.com/office/officeart/2005/8/layout/cycle8"/>
    <dgm:cxn modelId="{2BEE22AE-1D9B-47F0-96D4-C95F2CEF0D6C}" type="presParOf" srcId="{9946B535-E1C0-4C6B-8E89-755683818E56}" destId="{09A771C6-21C1-47A0-9621-E7AFFCE7F2E8}" srcOrd="11" destOrd="0" presId="urn:microsoft.com/office/officeart/2005/8/layout/cycle8"/>
    <dgm:cxn modelId="{141B0A2D-825D-432C-A41E-8F6008E9E156}" type="presParOf" srcId="{9946B535-E1C0-4C6B-8E89-755683818E56}" destId="{B12B24F7-18EE-4BEA-9E1C-8F264674A587}" srcOrd="12" destOrd="0" presId="urn:microsoft.com/office/officeart/2005/8/layout/cycle8"/>
    <dgm:cxn modelId="{B44AF137-793F-4988-B5D9-69349F943E97}" type="presParOf" srcId="{9946B535-E1C0-4C6B-8E89-755683818E56}" destId="{BE5B462F-8893-40F4-AD4E-9097E0CA6892}" srcOrd="13" destOrd="0" presId="urn:microsoft.com/office/officeart/2005/8/layout/cycle8"/>
    <dgm:cxn modelId="{9A9FDC6B-C84D-44A4-9031-84897B77DE1B}" type="presParOf" srcId="{9946B535-E1C0-4C6B-8E89-755683818E56}" destId="{854BA321-49CE-4E50-91F5-9DA801BDA2FF}"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8A6A0E-F0D8-4DAE-831E-3FB6F5469231}" type="doc">
      <dgm:prSet loTypeId="urn:microsoft.com/office/officeart/2005/8/layout/cycle8" loCatId="cycle" qsTypeId="urn:microsoft.com/office/officeart/2005/8/quickstyle/simple5" qsCatId="simple" csTypeId="urn:microsoft.com/office/officeart/2005/8/colors/accent2_3" csCatId="accent2" phldr="1"/>
      <dgm:spPr/>
    </dgm:pt>
    <dgm:pt modelId="{E108323E-D7EC-4566-B2D6-0D3A2504D1F1}">
      <dgm:prSet phldrT="[Text]"/>
      <dgm:spPr/>
      <dgm:t>
        <a:bodyPr/>
        <a:lstStyle/>
        <a:p>
          <a:r>
            <a:rPr lang="en-US" dirty="0"/>
            <a:t>Performance</a:t>
          </a:r>
        </a:p>
      </dgm:t>
    </dgm:pt>
    <dgm:pt modelId="{53D1D70B-51AC-45B3-AB93-1CFABE916F9A}" type="parTrans" cxnId="{6424DC29-210A-452B-B7BE-61CE83D82985}">
      <dgm:prSet/>
      <dgm:spPr/>
      <dgm:t>
        <a:bodyPr/>
        <a:lstStyle/>
        <a:p>
          <a:endParaRPr lang="en-US"/>
        </a:p>
      </dgm:t>
    </dgm:pt>
    <dgm:pt modelId="{50C126FC-100A-4F48-BF86-75F5E97FF19C}" type="sibTrans" cxnId="{6424DC29-210A-452B-B7BE-61CE83D82985}">
      <dgm:prSet/>
      <dgm:spPr/>
      <dgm:t>
        <a:bodyPr/>
        <a:lstStyle/>
        <a:p>
          <a:endParaRPr lang="en-US"/>
        </a:p>
      </dgm:t>
    </dgm:pt>
    <dgm:pt modelId="{A2FADA9B-10F7-450F-8516-D8B24F198412}">
      <dgm:prSet phldrT="[Text]"/>
      <dgm:spPr/>
      <dgm:t>
        <a:bodyPr/>
        <a:lstStyle/>
        <a:p>
          <a:r>
            <a:rPr lang="en-US" dirty="0"/>
            <a:t>Adding </a:t>
          </a:r>
          <a:r>
            <a:rPr lang="en-US"/>
            <a:t>Power </a:t>
          </a:r>
          <a:endParaRPr lang="en-US" dirty="0"/>
        </a:p>
      </dgm:t>
    </dgm:pt>
    <dgm:pt modelId="{7A97A3CD-B2EF-4CE0-8104-2DA3638110C7}" type="parTrans" cxnId="{80AAB847-B682-40AC-B758-47CB2CD880E2}">
      <dgm:prSet/>
      <dgm:spPr/>
      <dgm:t>
        <a:bodyPr/>
        <a:lstStyle/>
        <a:p>
          <a:endParaRPr lang="en-US"/>
        </a:p>
      </dgm:t>
    </dgm:pt>
    <dgm:pt modelId="{E72F7C3B-FC30-4D3F-A121-A12F4C54209C}" type="sibTrans" cxnId="{80AAB847-B682-40AC-B758-47CB2CD880E2}">
      <dgm:prSet/>
      <dgm:spPr/>
      <dgm:t>
        <a:bodyPr/>
        <a:lstStyle/>
        <a:p>
          <a:endParaRPr lang="en-US"/>
        </a:p>
      </dgm:t>
    </dgm:pt>
    <dgm:pt modelId="{D700F22F-5D9C-4544-888E-EE2026FD49F6}">
      <dgm:prSet phldrT="[Text]"/>
      <dgm:spPr/>
      <dgm:t>
        <a:bodyPr/>
        <a:lstStyle/>
        <a:p>
          <a:r>
            <a:rPr lang="en-US" dirty="0"/>
            <a:t>Inventories</a:t>
          </a:r>
        </a:p>
      </dgm:t>
    </dgm:pt>
    <dgm:pt modelId="{28442F62-6B1F-411B-BB49-9A49B9F82116}" type="parTrans" cxnId="{185D519D-8CEE-4C6B-9B9F-D53475CC9653}">
      <dgm:prSet/>
      <dgm:spPr/>
      <dgm:t>
        <a:bodyPr/>
        <a:lstStyle/>
        <a:p>
          <a:endParaRPr lang="en-US"/>
        </a:p>
      </dgm:t>
    </dgm:pt>
    <dgm:pt modelId="{7EE88C52-35DB-45B2-BFC4-4BADDBFBE3AA}" type="sibTrans" cxnId="{185D519D-8CEE-4C6B-9B9F-D53475CC9653}">
      <dgm:prSet/>
      <dgm:spPr/>
      <dgm:t>
        <a:bodyPr/>
        <a:lstStyle/>
        <a:p>
          <a:endParaRPr lang="en-US"/>
        </a:p>
      </dgm:t>
    </dgm:pt>
    <dgm:pt modelId="{9946B535-E1C0-4C6B-8E89-755683818E56}" type="pres">
      <dgm:prSet presAssocID="{2F8A6A0E-F0D8-4DAE-831E-3FB6F5469231}" presName="compositeShape" presStyleCnt="0">
        <dgm:presLayoutVars>
          <dgm:chMax val="7"/>
          <dgm:dir/>
          <dgm:resizeHandles val="exact"/>
        </dgm:presLayoutVars>
      </dgm:prSet>
      <dgm:spPr/>
    </dgm:pt>
    <dgm:pt modelId="{49927647-734A-4782-8A54-249E75D5AE2B}" type="pres">
      <dgm:prSet presAssocID="{2F8A6A0E-F0D8-4DAE-831E-3FB6F5469231}" presName="wedge1" presStyleLbl="node1" presStyleIdx="0" presStyleCnt="3"/>
      <dgm:spPr/>
    </dgm:pt>
    <dgm:pt modelId="{E99C39A6-2715-4142-8A72-E3ACDD765B91}" type="pres">
      <dgm:prSet presAssocID="{2F8A6A0E-F0D8-4DAE-831E-3FB6F5469231}" presName="dummy1a" presStyleCnt="0"/>
      <dgm:spPr/>
    </dgm:pt>
    <dgm:pt modelId="{31B21D98-3369-448F-BBBE-A8BD954B94D6}" type="pres">
      <dgm:prSet presAssocID="{2F8A6A0E-F0D8-4DAE-831E-3FB6F5469231}" presName="dummy1b" presStyleCnt="0"/>
      <dgm:spPr/>
    </dgm:pt>
    <dgm:pt modelId="{740F04B4-79F9-411D-865A-54F620B2EC09}" type="pres">
      <dgm:prSet presAssocID="{2F8A6A0E-F0D8-4DAE-831E-3FB6F5469231}" presName="wedge1Tx" presStyleLbl="node1" presStyleIdx="0" presStyleCnt="3">
        <dgm:presLayoutVars>
          <dgm:chMax val="0"/>
          <dgm:chPref val="0"/>
          <dgm:bulletEnabled val="1"/>
        </dgm:presLayoutVars>
      </dgm:prSet>
      <dgm:spPr/>
    </dgm:pt>
    <dgm:pt modelId="{5C63BA40-8DB2-43BB-8993-C28A891D0AF4}" type="pres">
      <dgm:prSet presAssocID="{2F8A6A0E-F0D8-4DAE-831E-3FB6F5469231}" presName="wedge2" presStyleLbl="node1" presStyleIdx="1" presStyleCnt="3"/>
      <dgm:spPr/>
    </dgm:pt>
    <dgm:pt modelId="{5A99D6A5-DF38-4393-8F44-F454071FFD8E}" type="pres">
      <dgm:prSet presAssocID="{2F8A6A0E-F0D8-4DAE-831E-3FB6F5469231}" presName="dummy2a" presStyleCnt="0"/>
      <dgm:spPr/>
    </dgm:pt>
    <dgm:pt modelId="{C9E6D4D4-022F-42EA-A589-0E915DFCC08B}" type="pres">
      <dgm:prSet presAssocID="{2F8A6A0E-F0D8-4DAE-831E-3FB6F5469231}" presName="dummy2b" presStyleCnt="0"/>
      <dgm:spPr/>
    </dgm:pt>
    <dgm:pt modelId="{B9E38DA6-D7D0-4A1F-9449-BD901CF36DB6}" type="pres">
      <dgm:prSet presAssocID="{2F8A6A0E-F0D8-4DAE-831E-3FB6F5469231}" presName="wedge2Tx" presStyleLbl="node1" presStyleIdx="1" presStyleCnt="3">
        <dgm:presLayoutVars>
          <dgm:chMax val="0"/>
          <dgm:chPref val="0"/>
          <dgm:bulletEnabled val="1"/>
        </dgm:presLayoutVars>
      </dgm:prSet>
      <dgm:spPr/>
    </dgm:pt>
    <dgm:pt modelId="{F2B313D8-CF3A-4987-90D5-3E554A3296E6}" type="pres">
      <dgm:prSet presAssocID="{2F8A6A0E-F0D8-4DAE-831E-3FB6F5469231}" presName="wedge3" presStyleLbl="node1" presStyleIdx="2" presStyleCnt="3" custLinFactNeighborX="624"/>
      <dgm:spPr/>
    </dgm:pt>
    <dgm:pt modelId="{C68E449A-E534-4349-B493-1BEB6B66E5CD}" type="pres">
      <dgm:prSet presAssocID="{2F8A6A0E-F0D8-4DAE-831E-3FB6F5469231}" presName="dummy3a" presStyleCnt="0"/>
      <dgm:spPr/>
    </dgm:pt>
    <dgm:pt modelId="{6C5036F0-F456-4627-9D3D-BB354D5DFB9E}" type="pres">
      <dgm:prSet presAssocID="{2F8A6A0E-F0D8-4DAE-831E-3FB6F5469231}" presName="dummy3b" presStyleCnt="0"/>
      <dgm:spPr/>
    </dgm:pt>
    <dgm:pt modelId="{09A771C6-21C1-47A0-9621-E7AFFCE7F2E8}" type="pres">
      <dgm:prSet presAssocID="{2F8A6A0E-F0D8-4DAE-831E-3FB6F5469231}" presName="wedge3Tx" presStyleLbl="node1" presStyleIdx="2" presStyleCnt="3">
        <dgm:presLayoutVars>
          <dgm:chMax val="0"/>
          <dgm:chPref val="0"/>
          <dgm:bulletEnabled val="1"/>
        </dgm:presLayoutVars>
      </dgm:prSet>
      <dgm:spPr/>
    </dgm:pt>
    <dgm:pt modelId="{B12B24F7-18EE-4BEA-9E1C-8F264674A587}" type="pres">
      <dgm:prSet presAssocID="{50C126FC-100A-4F48-BF86-75F5E97FF19C}" presName="arrowWedge1" presStyleLbl="fgSibTrans2D1" presStyleIdx="0" presStyleCnt="3"/>
      <dgm:spPr/>
    </dgm:pt>
    <dgm:pt modelId="{BE5B462F-8893-40F4-AD4E-9097E0CA6892}" type="pres">
      <dgm:prSet presAssocID="{E72F7C3B-FC30-4D3F-A121-A12F4C54209C}" presName="arrowWedge2" presStyleLbl="fgSibTrans2D1" presStyleIdx="1" presStyleCnt="3"/>
      <dgm:spPr/>
    </dgm:pt>
    <dgm:pt modelId="{854BA321-49CE-4E50-91F5-9DA801BDA2FF}" type="pres">
      <dgm:prSet presAssocID="{7EE88C52-35DB-45B2-BFC4-4BADDBFBE3AA}" presName="arrowWedge3" presStyleLbl="fgSibTrans2D1" presStyleIdx="2" presStyleCnt="3"/>
      <dgm:spPr/>
    </dgm:pt>
  </dgm:ptLst>
  <dgm:cxnLst>
    <dgm:cxn modelId="{868EF70C-C612-45C4-9650-62054A7A7C76}" type="presOf" srcId="{E108323E-D7EC-4566-B2D6-0D3A2504D1F1}" destId="{49927647-734A-4782-8A54-249E75D5AE2B}" srcOrd="0" destOrd="0" presId="urn:microsoft.com/office/officeart/2005/8/layout/cycle8"/>
    <dgm:cxn modelId="{7A6CFA20-EA72-4DF0-89B2-4E02D5C4376F}" type="presOf" srcId="{D700F22F-5D9C-4544-888E-EE2026FD49F6}" destId="{F2B313D8-CF3A-4987-90D5-3E554A3296E6}" srcOrd="0" destOrd="0" presId="urn:microsoft.com/office/officeart/2005/8/layout/cycle8"/>
    <dgm:cxn modelId="{6424DC29-210A-452B-B7BE-61CE83D82985}" srcId="{2F8A6A0E-F0D8-4DAE-831E-3FB6F5469231}" destId="{E108323E-D7EC-4566-B2D6-0D3A2504D1F1}" srcOrd="0" destOrd="0" parTransId="{53D1D70B-51AC-45B3-AB93-1CFABE916F9A}" sibTransId="{50C126FC-100A-4F48-BF86-75F5E97FF19C}"/>
    <dgm:cxn modelId="{79913F36-BC55-4431-89AE-5397B91A619B}" type="presOf" srcId="{E108323E-D7EC-4566-B2D6-0D3A2504D1F1}" destId="{740F04B4-79F9-411D-865A-54F620B2EC09}" srcOrd="1" destOrd="0" presId="urn:microsoft.com/office/officeart/2005/8/layout/cycle8"/>
    <dgm:cxn modelId="{81094B3F-1DFE-4B34-9111-A14308BCFD24}" type="presOf" srcId="{2F8A6A0E-F0D8-4DAE-831E-3FB6F5469231}" destId="{9946B535-E1C0-4C6B-8E89-755683818E56}" srcOrd="0" destOrd="0" presId="urn:microsoft.com/office/officeart/2005/8/layout/cycle8"/>
    <dgm:cxn modelId="{80AAB847-B682-40AC-B758-47CB2CD880E2}" srcId="{2F8A6A0E-F0D8-4DAE-831E-3FB6F5469231}" destId="{A2FADA9B-10F7-450F-8516-D8B24F198412}" srcOrd="1" destOrd="0" parTransId="{7A97A3CD-B2EF-4CE0-8104-2DA3638110C7}" sibTransId="{E72F7C3B-FC30-4D3F-A121-A12F4C54209C}"/>
    <dgm:cxn modelId="{84CF444E-D18E-4364-9670-97AD8E40899C}" type="presOf" srcId="{A2FADA9B-10F7-450F-8516-D8B24F198412}" destId="{B9E38DA6-D7D0-4A1F-9449-BD901CF36DB6}" srcOrd="1" destOrd="0" presId="urn:microsoft.com/office/officeart/2005/8/layout/cycle8"/>
    <dgm:cxn modelId="{185D519D-8CEE-4C6B-9B9F-D53475CC9653}" srcId="{2F8A6A0E-F0D8-4DAE-831E-3FB6F5469231}" destId="{D700F22F-5D9C-4544-888E-EE2026FD49F6}" srcOrd="2" destOrd="0" parTransId="{28442F62-6B1F-411B-BB49-9A49B9F82116}" sibTransId="{7EE88C52-35DB-45B2-BFC4-4BADDBFBE3AA}"/>
    <dgm:cxn modelId="{62CFDCC0-91CD-4D1E-9CE7-5AC75069748E}" type="presOf" srcId="{A2FADA9B-10F7-450F-8516-D8B24F198412}" destId="{5C63BA40-8DB2-43BB-8993-C28A891D0AF4}" srcOrd="0" destOrd="0" presId="urn:microsoft.com/office/officeart/2005/8/layout/cycle8"/>
    <dgm:cxn modelId="{6B6138C4-B0B0-45C3-A8A2-11C4AD77881E}" type="presOf" srcId="{D700F22F-5D9C-4544-888E-EE2026FD49F6}" destId="{09A771C6-21C1-47A0-9621-E7AFFCE7F2E8}" srcOrd="1" destOrd="0" presId="urn:microsoft.com/office/officeart/2005/8/layout/cycle8"/>
    <dgm:cxn modelId="{7C8AF4F7-2DB3-4D6B-A5EC-AB0548019CD7}" type="presParOf" srcId="{9946B535-E1C0-4C6B-8E89-755683818E56}" destId="{49927647-734A-4782-8A54-249E75D5AE2B}" srcOrd="0" destOrd="0" presId="urn:microsoft.com/office/officeart/2005/8/layout/cycle8"/>
    <dgm:cxn modelId="{4C6DD6B5-7995-417C-B574-735F57B445DD}" type="presParOf" srcId="{9946B535-E1C0-4C6B-8E89-755683818E56}" destId="{E99C39A6-2715-4142-8A72-E3ACDD765B91}" srcOrd="1" destOrd="0" presId="urn:microsoft.com/office/officeart/2005/8/layout/cycle8"/>
    <dgm:cxn modelId="{728D09CF-BC78-4789-B0DF-895545823BF0}" type="presParOf" srcId="{9946B535-E1C0-4C6B-8E89-755683818E56}" destId="{31B21D98-3369-448F-BBBE-A8BD954B94D6}" srcOrd="2" destOrd="0" presId="urn:microsoft.com/office/officeart/2005/8/layout/cycle8"/>
    <dgm:cxn modelId="{E8B68FAD-2392-47F9-82FA-E04F86BE8B29}" type="presParOf" srcId="{9946B535-E1C0-4C6B-8E89-755683818E56}" destId="{740F04B4-79F9-411D-865A-54F620B2EC09}" srcOrd="3" destOrd="0" presId="urn:microsoft.com/office/officeart/2005/8/layout/cycle8"/>
    <dgm:cxn modelId="{BADDF9FF-C3C8-4B1A-A318-7EF42D75697C}" type="presParOf" srcId="{9946B535-E1C0-4C6B-8E89-755683818E56}" destId="{5C63BA40-8DB2-43BB-8993-C28A891D0AF4}" srcOrd="4" destOrd="0" presId="urn:microsoft.com/office/officeart/2005/8/layout/cycle8"/>
    <dgm:cxn modelId="{67761B55-BFE4-4DD0-A582-6208A4294FEC}" type="presParOf" srcId="{9946B535-E1C0-4C6B-8E89-755683818E56}" destId="{5A99D6A5-DF38-4393-8F44-F454071FFD8E}" srcOrd="5" destOrd="0" presId="urn:microsoft.com/office/officeart/2005/8/layout/cycle8"/>
    <dgm:cxn modelId="{A2C3C4D2-8D74-4163-BBFB-5CAF0EB00CC5}" type="presParOf" srcId="{9946B535-E1C0-4C6B-8E89-755683818E56}" destId="{C9E6D4D4-022F-42EA-A589-0E915DFCC08B}" srcOrd="6" destOrd="0" presId="urn:microsoft.com/office/officeart/2005/8/layout/cycle8"/>
    <dgm:cxn modelId="{B87F86D2-6EEB-44D7-A50C-1F3C18E72D40}" type="presParOf" srcId="{9946B535-E1C0-4C6B-8E89-755683818E56}" destId="{B9E38DA6-D7D0-4A1F-9449-BD901CF36DB6}" srcOrd="7" destOrd="0" presId="urn:microsoft.com/office/officeart/2005/8/layout/cycle8"/>
    <dgm:cxn modelId="{A160132D-5A13-4B51-9CD5-4FCED216EC73}" type="presParOf" srcId="{9946B535-E1C0-4C6B-8E89-755683818E56}" destId="{F2B313D8-CF3A-4987-90D5-3E554A3296E6}" srcOrd="8" destOrd="0" presId="urn:microsoft.com/office/officeart/2005/8/layout/cycle8"/>
    <dgm:cxn modelId="{E5E4DE67-DA57-41F0-BE21-66B3EF94F50B}" type="presParOf" srcId="{9946B535-E1C0-4C6B-8E89-755683818E56}" destId="{C68E449A-E534-4349-B493-1BEB6B66E5CD}" srcOrd="9" destOrd="0" presId="urn:microsoft.com/office/officeart/2005/8/layout/cycle8"/>
    <dgm:cxn modelId="{56497793-A552-4EDC-9BD6-F0FB15A36B1D}" type="presParOf" srcId="{9946B535-E1C0-4C6B-8E89-755683818E56}" destId="{6C5036F0-F456-4627-9D3D-BB354D5DFB9E}" srcOrd="10" destOrd="0" presId="urn:microsoft.com/office/officeart/2005/8/layout/cycle8"/>
    <dgm:cxn modelId="{2BEE22AE-1D9B-47F0-96D4-C95F2CEF0D6C}" type="presParOf" srcId="{9946B535-E1C0-4C6B-8E89-755683818E56}" destId="{09A771C6-21C1-47A0-9621-E7AFFCE7F2E8}" srcOrd="11" destOrd="0" presId="urn:microsoft.com/office/officeart/2005/8/layout/cycle8"/>
    <dgm:cxn modelId="{141B0A2D-825D-432C-A41E-8F6008E9E156}" type="presParOf" srcId="{9946B535-E1C0-4C6B-8E89-755683818E56}" destId="{B12B24F7-18EE-4BEA-9E1C-8F264674A587}" srcOrd="12" destOrd="0" presId="urn:microsoft.com/office/officeart/2005/8/layout/cycle8"/>
    <dgm:cxn modelId="{B44AF137-793F-4988-B5D9-69349F943E97}" type="presParOf" srcId="{9946B535-E1C0-4C6B-8E89-755683818E56}" destId="{BE5B462F-8893-40F4-AD4E-9097E0CA6892}" srcOrd="13" destOrd="0" presId="urn:microsoft.com/office/officeart/2005/8/layout/cycle8"/>
    <dgm:cxn modelId="{9A9FDC6B-C84D-44A4-9031-84897B77DE1B}" type="presParOf" srcId="{9946B535-E1C0-4C6B-8E89-755683818E56}" destId="{854BA321-49CE-4E50-91F5-9DA801BDA2FF}"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27647-734A-4782-8A54-249E75D5AE2B}">
      <dsp:nvSpPr>
        <dsp:cNvPr id="0" name=""/>
        <dsp:cNvSpPr/>
      </dsp:nvSpPr>
      <dsp:spPr>
        <a:xfrm>
          <a:off x="1677378" y="253908"/>
          <a:ext cx="3281285" cy="3281285"/>
        </a:xfrm>
        <a:prstGeom prst="pie">
          <a:avLst>
            <a:gd name="adj1" fmla="val 16200000"/>
            <a:gd name="adj2" fmla="val 1800000"/>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Performance of assets</a:t>
          </a:r>
        </a:p>
      </dsp:txBody>
      <dsp:txXfrm>
        <a:off x="3406693" y="949228"/>
        <a:ext cx="1171887" cy="976573"/>
      </dsp:txXfrm>
    </dsp:sp>
    <dsp:sp modelId="{5C63BA40-8DB2-43BB-8993-C28A891D0AF4}">
      <dsp:nvSpPr>
        <dsp:cNvPr id="0" name=""/>
        <dsp:cNvSpPr/>
      </dsp:nvSpPr>
      <dsp:spPr>
        <a:xfrm>
          <a:off x="1609799" y="371097"/>
          <a:ext cx="3281285" cy="3281285"/>
        </a:xfrm>
        <a:prstGeom prst="pie">
          <a:avLst>
            <a:gd name="adj1" fmla="val 1800000"/>
            <a:gd name="adj2" fmla="val 9000000"/>
          </a:avLst>
        </a:prstGeom>
        <a:gradFill rotWithShape="0">
          <a:gsLst>
            <a:gs pos="0">
              <a:schemeClr val="accent2">
                <a:shade val="80000"/>
                <a:hueOff val="40363"/>
                <a:satOff val="-5474"/>
                <a:lumOff val="24793"/>
                <a:alphaOff val="0"/>
                <a:satMod val="103000"/>
                <a:lumMod val="102000"/>
                <a:tint val="94000"/>
              </a:schemeClr>
            </a:gs>
            <a:gs pos="50000">
              <a:schemeClr val="accent2">
                <a:shade val="80000"/>
                <a:hueOff val="40363"/>
                <a:satOff val="-5474"/>
                <a:lumOff val="24793"/>
                <a:alphaOff val="0"/>
                <a:satMod val="110000"/>
                <a:lumMod val="100000"/>
                <a:shade val="100000"/>
              </a:schemeClr>
            </a:gs>
            <a:gs pos="100000">
              <a:schemeClr val="accent2">
                <a:shade val="80000"/>
                <a:hueOff val="40363"/>
                <a:satOff val="-5474"/>
                <a:lumOff val="2479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Adding Power to assets</a:t>
          </a:r>
        </a:p>
      </dsp:txBody>
      <dsp:txXfrm>
        <a:off x="2391057" y="2500026"/>
        <a:ext cx="1757831" cy="859384"/>
      </dsp:txXfrm>
    </dsp:sp>
    <dsp:sp modelId="{F2B313D8-CF3A-4987-90D5-3E554A3296E6}">
      <dsp:nvSpPr>
        <dsp:cNvPr id="0" name=""/>
        <dsp:cNvSpPr/>
      </dsp:nvSpPr>
      <dsp:spPr>
        <a:xfrm>
          <a:off x="1562695" y="253908"/>
          <a:ext cx="3281285" cy="3281285"/>
        </a:xfrm>
        <a:prstGeom prst="pie">
          <a:avLst>
            <a:gd name="adj1" fmla="val 9000000"/>
            <a:gd name="adj2" fmla="val 16200000"/>
          </a:avLst>
        </a:prstGeom>
        <a:gradFill rotWithShape="0">
          <a:gsLst>
            <a:gs pos="0">
              <a:schemeClr val="accent2">
                <a:shade val="80000"/>
                <a:hueOff val="80726"/>
                <a:satOff val="-10948"/>
                <a:lumOff val="49586"/>
                <a:alphaOff val="0"/>
                <a:satMod val="103000"/>
                <a:lumMod val="102000"/>
                <a:tint val="94000"/>
              </a:schemeClr>
            </a:gs>
            <a:gs pos="50000">
              <a:schemeClr val="accent2">
                <a:shade val="80000"/>
                <a:hueOff val="80726"/>
                <a:satOff val="-10948"/>
                <a:lumOff val="49586"/>
                <a:alphaOff val="0"/>
                <a:satMod val="110000"/>
                <a:lumMod val="100000"/>
                <a:shade val="100000"/>
              </a:schemeClr>
            </a:gs>
            <a:gs pos="100000">
              <a:schemeClr val="accent2">
                <a:shade val="80000"/>
                <a:hueOff val="80726"/>
                <a:satOff val="-10948"/>
                <a:lumOff val="4958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Inventories of assets</a:t>
          </a:r>
        </a:p>
      </dsp:txBody>
      <dsp:txXfrm>
        <a:off x="1942777" y="949228"/>
        <a:ext cx="1171887" cy="976573"/>
      </dsp:txXfrm>
    </dsp:sp>
    <dsp:sp modelId="{B12B24F7-18EE-4BEA-9E1C-8F264674A587}">
      <dsp:nvSpPr>
        <dsp:cNvPr id="0" name=""/>
        <dsp:cNvSpPr/>
      </dsp:nvSpPr>
      <dsp:spPr>
        <a:xfrm>
          <a:off x="1474521" y="50781"/>
          <a:ext cx="3687539" cy="3687539"/>
        </a:xfrm>
        <a:prstGeom prst="circularArrow">
          <a:avLst>
            <a:gd name="adj1" fmla="val 5085"/>
            <a:gd name="adj2" fmla="val 327528"/>
            <a:gd name="adj3" fmla="val 1472472"/>
            <a:gd name="adj4" fmla="val 16199432"/>
            <a:gd name="adj5" fmla="val 5932"/>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E5B462F-8893-40F4-AD4E-9097E0CA6892}">
      <dsp:nvSpPr>
        <dsp:cNvPr id="0" name=""/>
        <dsp:cNvSpPr/>
      </dsp:nvSpPr>
      <dsp:spPr>
        <a:xfrm>
          <a:off x="1406672" y="167763"/>
          <a:ext cx="3687539" cy="3687539"/>
        </a:xfrm>
        <a:prstGeom prst="circularArrow">
          <a:avLst>
            <a:gd name="adj1" fmla="val 5085"/>
            <a:gd name="adj2" fmla="val 327528"/>
            <a:gd name="adj3" fmla="val 8671970"/>
            <a:gd name="adj4" fmla="val 1800502"/>
            <a:gd name="adj5" fmla="val 5932"/>
          </a:avLst>
        </a:prstGeom>
        <a:gradFill rotWithShape="0">
          <a:gsLst>
            <a:gs pos="0">
              <a:schemeClr val="accent2">
                <a:shade val="90000"/>
                <a:hueOff val="40431"/>
                <a:satOff val="-5328"/>
                <a:lumOff val="24416"/>
                <a:alphaOff val="0"/>
                <a:satMod val="103000"/>
                <a:lumMod val="102000"/>
                <a:tint val="94000"/>
              </a:schemeClr>
            </a:gs>
            <a:gs pos="50000">
              <a:schemeClr val="accent2">
                <a:shade val="90000"/>
                <a:hueOff val="40431"/>
                <a:satOff val="-5328"/>
                <a:lumOff val="24416"/>
                <a:alphaOff val="0"/>
                <a:satMod val="110000"/>
                <a:lumMod val="100000"/>
                <a:shade val="100000"/>
              </a:schemeClr>
            </a:gs>
            <a:gs pos="100000">
              <a:schemeClr val="accent2">
                <a:shade val="90000"/>
                <a:hueOff val="40431"/>
                <a:satOff val="-5328"/>
                <a:lumOff val="2441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54BA321-49CE-4E50-91F5-9DA801BDA2FF}">
      <dsp:nvSpPr>
        <dsp:cNvPr id="0" name=""/>
        <dsp:cNvSpPr/>
      </dsp:nvSpPr>
      <dsp:spPr>
        <a:xfrm>
          <a:off x="1359297" y="50781"/>
          <a:ext cx="3687539" cy="3687539"/>
        </a:xfrm>
        <a:prstGeom prst="circularArrow">
          <a:avLst>
            <a:gd name="adj1" fmla="val 5085"/>
            <a:gd name="adj2" fmla="val 327528"/>
            <a:gd name="adj3" fmla="val 15873039"/>
            <a:gd name="adj4" fmla="val 9000000"/>
            <a:gd name="adj5" fmla="val 5932"/>
          </a:avLst>
        </a:prstGeom>
        <a:gradFill rotWithShape="0">
          <a:gsLst>
            <a:gs pos="0">
              <a:schemeClr val="accent2">
                <a:shade val="90000"/>
                <a:hueOff val="80862"/>
                <a:satOff val="-10655"/>
                <a:lumOff val="48832"/>
                <a:alphaOff val="0"/>
                <a:satMod val="103000"/>
                <a:lumMod val="102000"/>
                <a:tint val="94000"/>
              </a:schemeClr>
            </a:gs>
            <a:gs pos="50000">
              <a:schemeClr val="accent2">
                <a:shade val="90000"/>
                <a:hueOff val="80862"/>
                <a:satOff val="-10655"/>
                <a:lumOff val="48832"/>
                <a:alphaOff val="0"/>
                <a:satMod val="110000"/>
                <a:lumMod val="100000"/>
                <a:shade val="100000"/>
              </a:schemeClr>
            </a:gs>
            <a:gs pos="100000">
              <a:schemeClr val="accent2">
                <a:shade val="90000"/>
                <a:hueOff val="80862"/>
                <a:satOff val="-10655"/>
                <a:lumOff val="4883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27647-734A-4782-8A54-249E75D5AE2B}">
      <dsp:nvSpPr>
        <dsp:cNvPr id="0" name=""/>
        <dsp:cNvSpPr/>
      </dsp:nvSpPr>
      <dsp:spPr>
        <a:xfrm>
          <a:off x="1677378" y="253908"/>
          <a:ext cx="3281285" cy="3281285"/>
        </a:xfrm>
        <a:prstGeom prst="pie">
          <a:avLst>
            <a:gd name="adj1" fmla="val 16200000"/>
            <a:gd name="adj2" fmla="val 1800000"/>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Performance</a:t>
          </a:r>
        </a:p>
      </dsp:txBody>
      <dsp:txXfrm>
        <a:off x="3406693" y="949228"/>
        <a:ext cx="1171887" cy="976573"/>
      </dsp:txXfrm>
    </dsp:sp>
    <dsp:sp modelId="{5C63BA40-8DB2-43BB-8993-C28A891D0AF4}">
      <dsp:nvSpPr>
        <dsp:cNvPr id="0" name=""/>
        <dsp:cNvSpPr/>
      </dsp:nvSpPr>
      <dsp:spPr>
        <a:xfrm>
          <a:off x="1609799" y="371097"/>
          <a:ext cx="3281285" cy="3281285"/>
        </a:xfrm>
        <a:prstGeom prst="pie">
          <a:avLst>
            <a:gd name="adj1" fmla="val 1800000"/>
            <a:gd name="adj2" fmla="val 9000000"/>
          </a:avLst>
        </a:prstGeom>
        <a:gradFill rotWithShape="0">
          <a:gsLst>
            <a:gs pos="0">
              <a:schemeClr val="accent2">
                <a:shade val="80000"/>
                <a:hueOff val="40363"/>
                <a:satOff val="-5474"/>
                <a:lumOff val="24793"/>
                <a:alphaOff val="0"/>
                <a:satMod val="103000"/>
                <a:lumMod val="102000"/>
                <a:tint val="94000"/>
              </a:schemeClr>
            </a:gs>
            <a:gs pos="50000">
              <a:schemeClr val="accent2">
                <a:shade val="80000"/>
                <a:hueOff val="40363"/>
                <a:satOff val="-5474"/>
                <a:lumOff val="24793"/>
                <a:alphaOff val="0"/>
                <a:satMod val="110000"/>
                <a:lumMod val="100000"/>
                <a:shade val="100000"/>
              </a:schemeClr>
            </a:gs>
            <a:gs pos="100000">
              <a:schemeClr val="accent2">
                <a:shade val="80000"/>
                <a:hueOff val="40363"/>
                <a:satOff val="-5474"/>
                <a:lumOff val="2479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Adding </a:t>
          </a:r>
          <a:r>
            <a:rPr lang="en-US" sz="1500" kern="1200"/>
            <a:t>Power </a:t>
          </a:r>
          <a:endParaRPr lang="en-US" sz="1500" kern="1200" dirty="0"/>
        </a:p>
      </dsp:txBody>
      <dsp:txXfrm>
        <a:off x="2391057" y="2500026"/>
        <a:ext cx="1757831" cy="859384"/>
      </dsp:txXfrm>
    </dsp:sp>
    <dsp:sp modelId="{F2B313D8-CF3A-4987-90D5-3E554A3296E6}">
      <dsp:nvSpPr>
        <dsp:cNvPr id="0" name=""/>
        <dsp:cNvSpPr/>
      </dsp:nvSpPr>
      <dsp:spPr>
        <a:xfrm>
          <a:off x="1562695" y="253908"/>
          <a:ext cx="3281285" cy="3281285"/>
        </a:xfrm>
        <a:prstGeom prst="pie">
          <a:avLst>
            <a:gd name="adj1" fmla="val 9000000"/>
            <a:gd name="adj2" fmla="val 16200000"/>
          </a:avLst>
        </a:prstGeom>
        <a:gradFill rotWithShape="0">
          <a:gsLst>
            <a:gs pos="0">
              <a:schemeClr val="accent2">
                <a:shade val="80000"/>
                <a:hueOff val="80726"/>
                <a:satOff val="-10948"/>
                <a:lumOff val="49586"/>
                <a:alphaOff val="0"/>
                <a:satMod val="103000"/>
                <a:lumMod val="102000"/>
                <a:tint val="94000"/>
              </a:schemeClr>
            </a:gs>
            <a:gs pos="50000">
              <a:schemeClr val="accent2">
                <a:shade val="80000"/>
                <a:hueOff val="80726"/>
                <a:satOff val="-10948"/>
                <a:lumOff val="49586"/>
                <a:alphaOff val="0"/>
                <a:satMod val="110000"/>
                <a:lumMod val="100000"/>
                <a:shade val="100000"/>
              </a:schemeClr>
            </a:gs>
            <a:gs pos="100000">
              <a:schemeClr val="accent2">
                <a:shade val="80000"/>
                <a:hueOff val="80726"/>
                <a:satOff val="-10948"/>
                <a:lumOff val="4958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Inventories</a:t>
          </a:r>
        </a:p>
      </dsp:txBody>
      <dsp:txXfrm>
        <a:off x="1942777" y="949228"/>
        <a:ext cx="1171887" cy="976573"/>
      </dsp:txXfrm>
    </dsp:sp>
    <dsp:sp modelId="{B12B24F7-18EE-4BEA-9E1C-8F264674A587}">
      <dsp:nvSpPr>
        <dsp:cNvPr id="0" name=""/>
        <dsp:cNvSpPr/>
      </dsp:nvSpPr>
      <dsp:spPr>
        <a:xfrm>
          <a:off x="1474521" y="50781"/>
          <a:ext cx="3687539" cy="3687539"/>
        </a:xfrm>
        <a:prstGeom prst="circularArrow">
          <a:avLst>
            <a:gd name="adj1" fmla="val 5085"/>
            <a:gd name="adj2" fmla="val 327528"/>
            <a:gd name="adj3" fmla="val 1472472"/>
            <a:gd name="adj4" fmla="val 16199432"/>
            <a:gd name="adj5" fmla="val 5932"/>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E5B462F-8893-40F4-AD4E-9097E0CA6892}">
      <dsp:nvSpPr>
        <dsp:cNvPr id="0" name=""/>
        <dsp:cNvSpPr/>
      </dsp:nvSpPr>
      <dsp:spPr>
        <a:xfrm>
          <a:off x="1406672" y="167763"/>
          <a:ext cx="3687539" cy="3687539"/>
        </a:xfrm>
        <a:prstGeom prst="circularArrow">
          <a:avLst>
            <a:gd name="adj1" fmla="val 5085"/>
            <a:gd name="adj2" fmla="val 327528"/>
            <a:gd name="adj3" fmla="val 8671970"/>
            <a:gd name="adj4" fmla="val 1800502"/>
            <a:gd name="adj5" fmla="val 5932"/>
          </a:avLst>
        </a:prstGeom>
        <a:gradFill rotWithShape="0">
          <a:gsLst>
            <a:gs pos="0">
              <a:schemeClr val="accent2">
                <a:shade val="90000"/>
                <a:hueOff val="40431"/>
                <a:satOff val="-5328"/>
                <a:lumOff val="24416"/>
                <a:alphaOff val="0"/>
                <a:satMod val="103000"/>
                <a:lumMod val="102000"/>
                <a:tint val="94000"/>
              </a:schemeClr>
            </a:gs>
            <a:gs pos="50000">
              <a:schemeClr val="accent2">
                <a:shade val="90000"/>
                <a:hueOff val="40431"/>
                <a:satOff val="-5328"/>
                <a:lumOff val="24416"/>
                <a:alphaOff val="0"/>
                <a:satMod val="110000"/>
                <a:lumMod val="100000"/>
                <a:shade val="100000"/>
              </a:schemeClr>
            </a:gs>
            <a:gs pos="100000">
              <a:schemeClr val="accent2">
                <a:shade val="90000"/>
                <a:hueOff val="40431"/>
                <a:satOff val="-5328"/>
                <a:lumOff val="2441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54BA321-49CE-4E50-91F5-9DA801BDA2FF}">
      <dsp:nvSpPr>
        <dsp:cNvPr id="0" name=""/>
        <dsp:cNvSpPr/>
      </dsp:nvSpPr>
      <dsp:spPr>
        <a:xfrm>
          <a:off x="1359297" y="50781"/>
          <a:ext cx="3687539" cy="3687539"/>
        </a:xfrm>
        <a:prstGeom prst="circularArrow">
          <a:avLst>
            <a:gd name="adj1" fmla="val 5085"/>
            <a:gd name="adj2" fmla="val 327528"/>
            <a:gd name="adj3" fmla="val 15873039"/>
            <a:gd name="adj4" fmla="val 9000000"/>
            <a:gd name="adj5" fmla="val 5932"/>
          </a:avLst>
        </a:prstGeom>
        <a:gradFill rotWithShape="0">
          <a:gsLst>
            <a:gs pos="0">
              <a:schemeClr val="accent2">
                <a:shade val="90000"/>
                <a:hueOff val="80862"/>
                <a:satOff val="-10655"/>
                <a:lumOff val="48832"/>
                <a:alphaOff val="0"/>
                <a:satMod val="103000"/>
                <a:lumMod val="102000"/>
                <a:tint val="94000"/>
              </a:schemeClr>
            </a:gs>
            <a:gs pos="50000">
              <a:schemeClr val="accent2">
                <a:shade val="90000"/>
                <a:hueOff val="80862"/>
                <a:satOff val="-10655"/>
                <a:lumOff val="48832"/>
                <a:alphaOff val="0"/>
                <a:satMod val="110000"/>
                <a:lumMod val="100000"/>
                <a:shade val="100000"/>
              </a:schemeClr>
            </a:gs>
            <a:gs pos="100000">
              <a:schemeClr val="accent2">
                <a:shade val="90000"/>
                <a:hueOff val="80862"/>
                <a:satOff val="-10655"/>
                <a:lumOff val="4883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228600" y="228600"/>
            <a:ext cx="3886200" cy="458788"/>
          </a:xfrm>
          <a:prstGeom prst="rect">
            <a:avLst/>
          </a:prstGeom>
        </p:spPr>
        <p:txBody>
          <a:bodyPr vert="horz" lIns="0" tIns="0" rIns="0" bIns="0" rtlCol="0"/>
          <a:lstStyle>
            <a:lvl1pPr algn="l">
              <a:defRPr sz="1200"/>
            </a:lvl1pPr>
          </a:lstStyle>
          <a:p>
            <a:endParaRPr lang="en-US"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4800600" y="228600"/>
            <a:ext cx="1828800" cy="458788"/>
          </a:xfrm>
          <a:prstGeom prst="rect">
            <a:avLst/>
          </a:prstGeom>
        </p:spPr>
        <p:txBody>
          <a:bodyPr vert="horz" lIns="0" tIns="0" rIns="0" bIns="0" rtlCol="0"/>
          <a:lstStyle>
            <a:lvl1pPr algn="r">
              <a:defRPr sz="1200"/>
            </a:lvl1pPr>
          </a:lstStyle>
          <a:p>
            <a:fld id="{ED0B646C-4582-2946-ADB8-982557260E69}" type="datetime4">
              <a:rPr lang="en-US" smtClean="0">
                <a:latin typeface="Arial" panose="020B0604020202020204" pitchFamily="34" charset="0"/>
                <a:cs typeface="Arial" panose="020B0604020202020204" pitchFamily="34" charset="0"/>
              </a:rPr>
              <a:t>February 25, 2022</a:t>
            </a:fld>
            <a:endParaRPr lang="en-US"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228600" y="8458200"/>
            <a:ext cx="3886200" cy="458787"/>
          </a:xfrm>
          <a:prstGeom prst="rect">
            <a:avLst/>
          </a:prstGeom>
        </p:spPr>
        <p:txBody>
          <a:bodyPr vert="horz" lIns="0" tIns="0" rIns="0" bIns="0" rtlCol="0" anchor="b"/>
          <a:lstStyle>
            <a:lvl1pPr algn="l">
              <a:defRPr sz="1200"/>
            </a:lvl1pPr>
          </a:lstStyle>
          <a:p>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6172200" y="8458200"/>
            <a:ext cx="457200" cy="458787"/>
          </a:xfrm>
          <a:prstGeom prst="rect">
            <a:avLst/>
          </a:prstGeom>
        </p:spPr>
        <p:txBody>
          <a:bodyPr vert="horz" lIns="0" tIns="0" rIns="0" bIns="0" rtlCol="0" anchor="b"/>
          <a:lstStyle>
            <a:lvl1pPr algn="r">
              <a:defRPr sz="1200"/>
            </a:lvl1pPr>
          </a:lstStyle>
          <a:p>
            <a:fld id="{84078BA3-E235-9946-9A4D-07E907F688D0}" type="slidenum">
              <a:rPr lang="en-US" smtClean="0">
                <a:latin typeface="Arial" panose="020B0604020202020204" pitchFamily="34" charset="0"/>
                <a:cs typeface="Arial" panose="020B0604020202020204" pitchFamily="34" charset="0"/>
              </a:rPr>
              <a:t>‹#›</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28600" y="228600"/>
            <a:ext cx="3886200" cy="458788"/>
          </a:xfrm>
          <a:prstGeom prst="rect">
            <a:avLst/>
          </a:prstGeom>
        </p:spPr>
        <p:txBody>
          <a:bodyPr vert="horz" lIns="0" tIns="0" rIns="0" bIns="0" rtlCol="0"/>
          <a:lstStyle>
            <a:lvl1pPr algn="l">
              <a:defRPr sz="12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4800600" y="228600"/>
            <a:ext cx="1828800" cy="458788"/>
          </a:xfrm>
          <a:prstGeom prst="rect">
            <a:avLst/>
          </a:prstGeom>
        </p:spPr>
        <p:txBody>
          <a:bodyPr vert="horz" lIns="0" tIns="0" rIns="0" bIns="0" rtlCol="0"/>
          <a:lstStyle>
            <a:lvl1pPr algn="r">
              <a:defRPr sz="1200">
                <a:latin typeface="Arial" panose="020B0604020202020204" pitchFamily="34" charset="0"/>
                <a:cs typeface="Arial" panose="020B0604020202020204" pitchFamily="34" charset="0"/>
              </a:defRPr>
            </a:lvl1pPr>
          </a:lstStyle>
          <a:p>
            <a:fld id="{316DBEE1-4C80-C445-AB37-F3A56A66DDDC}" type="datetime4">
              <a:rPr lang="en-US" smtClean="0"/>
              <a:t>February 25, 2022</a:t>
            </a:fld>
            <a:endParaRPr lang="en-US" dirty="0"/>
          </a:p>
        </p:txBody>
      </p:sp>
      <p:sp>
        <p:nvSpPr>
          <p:cNvPr id="4" name="Slide Image Placeholder 3"/>
          <p:cNvSpPr>
            <a:spLocks noGrp="1" noRot="1" noChangeAspect="1"/>
          </p:cNvSpPr>
          <p:nvPr>
            <p:ph type="sldImg" idx="2"/>
          </p:nvPr>
        </p:nvSpPr>
        <p:spPr>
          <a:xfrm>
            <a:off x="685800" y="9144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233672"/>
            <a:ext cx="5486400" cy="3886200"/>
          </a:xfrm>
          <a:prstGeom prst="rect">
            <a:avLst/>
          </a:prstGeom>
        </p:spPr>
        <p:txBody>
          <a:bodyPr vert="horz" lIns="0" tIns="0" rIns="0" bIns="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228600" y="8458200"/>
            <a:ext cx="3886200" cy="458787"/>
          </a:xfrm>
          <a:prstGeom prst="rect">
            <a:avLst/>
          </a:prstGeom>
        </p:spPr>
        <p:txBody>
          <a:bodyPr vert="horz" lIns="0" tIns="0" rIns="0" bIns="0" rtlCol="0" anchor="b"/>
          <a:lstStyle>
            <a:lvl1pPr algn="l">
              <a:defRPr sz="1200">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6172200" y="8458200"/>
            <a:ext cx="457200" cy="458787"/>
          </a:xfrm>
          <a:prstGeom prst="rect">
            <a:avLst/>
          </a:prstGeom>
        </p:spPr>
        <p:txBody>
          <a:bodyPr vert="horz" lIns="0" tIns="0" rIns="0" bIns="0" rtlCol="0" anchor="b"/>
          <a:lstStyle>
            <a:lvl1pPr algn="r">
              <a:defRPr sz="1200">
                <a:latin typeface="Arial" panose="020B0604020202020204" pitchFamily="34" charset="0"/>
                <a:cs typeface="Arial" panose="020B0604020202020204" pitchFamily="34" charset="0"/>
              </a:defRPr>
            </a:lvl1pPr>
          </a:lstStyle>
          <a:p>
            <a:fld id="{710104DB-87CA-D64F-AB86-DB2520DDF5D7}" type="slidenum">
              <a:rPr lang="en-US" smtClean="0"/>
              <a:pPr/>
              <a:t>‹#›</a:t>
            </a:fld>
            <a:endParaRPr lang="en-US" dirty="0"/>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16DBEE1-4C80-C445-AB37-F3A56A66DDDC}" type="datetime4">
              <a:rPr lang="en-US" smtClean="0"/>
              <a:t>February 25, 2022</a:t>
            </a:fld>
            <a:endParaRPr lang="en-US" dirty="0"/>
          </a:p>
        </p:txBody>
      </p:sp>
      <p:sp>
        <p:nvSpPr>
          <p:cNvPr id="5" name="Slide Number Placeholder 4"/>
          <p:cNvSpPr>
            <a:spLocks noGrp="1"/>
          </p:cNvSpPr>
          <p:nvPr>
            <p:ph type="sldNum" sz="quarter" idx="5"/>
          </p:nvPr>
        </p:nvSpPr>
        <p:spPr/>
        <p:txBody>
          <a:bodyPr/>
          <a:lstStyle/>
          <a:p>
            <a:fld id="{710104DB-87CA-D64F-AB86-DB2520DDF5D7}" type="slidenum">
              <a:rPr lang="en-US" smtClean="0"/>
              <a:pPr/>
              <a:t>1</a:t>
            </a:fld>
            <a:endParaRPr lang="en-US" dirty="0"/>
          </a:p>
        </p:txBody>
      </p:sp>
    </p:spTree>
    <p:extLst>
      <p:ext uri="{BB962C8B-B14F-4D97-AF65-F5344CB8AC3E}">
        <p14:creationId xmlns:p14="http://schemas.microsoft.com/office/powerpoint/2010/main" val="107579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A brief overview of recent and ongoing EERE Water Power technology Office Efforts on Inventories for existing and potential hydropower assets, approaches to enhance performance of existing assets and adding power to asset and the systems. Specifically, the brief review synthetizes the addressed challenges and supports the identification of research gaps.</a:t>
            </a:r>
          </a:p>
        </p:txBody>
      </p:sp>
      <p:sp>
        <p:nvSpPr>
          <p:cNvPr id="4" name="Date Placeholder 3"/>
          <p:cNvSpPr>
            <a:spLocks noGrp="1"/>
          </p:cNvSpPr>
          <p:nvPr>
            <p:ph type="dt" idx="1"/>
          </p:nvPr>
        </p:nvSpPr>
        <p:spPr/>
        <p:txBody>
          <a:bodyPr/>
          <a:lstStyle/>
          <a:p>
            <a:fld id="{316DBEE1-4C80-C445-AB37-F3A56A66DDDC}" type="datetime4">
              <a:rPr lang="en-US" smtClean="0"/>
              <a:t>February 25, 2022</a:t>
            </a:fld>
            <a:endParaRPr lang="en-US" dirty="0"/>
          </a:p>
        </p:txBody>
      </p:sp>
      <p:sp>
        <p:nvSpPr>
          <p:cNvPr id="5" name="Slide Number Placeholder 4"/>
          <p:cNvSpPr>
            <a:spLocks noGrp="1"/>
          </p:cNvSpPr>
          <p:nvPr>
            <p:ph type="sldNum" sz="quarter" idx="5"/>
          </p:nvPr>
        </p:nvSpPr>
        <p:spPr/>
        <p:txBody>
          <a:bodyPr/>
          <a:lstStyle/>
          <a:p>
            <a:fld id="{710104DB-87CA-D64F-AB86-DB2520DDF5D7}" type="slidenum">
              <a:rPr lang="en-US" smtClean="0"/>
              <a:pPr/>
              <a:t>2</a:t>
            </a:fld>
            <a:endParaRPr lang="en-US" dirty="0"/>
          </a:p>
        </p:txBody>
      </p:sp>
    </p:spTree>
    <p:extLst>
      <p:ext uri="{BB962C8B-B14F-4D97-AF65-F5344CB8AC3E}">
        <p14:creationId xmlns:p14="http://schemas.microsoft.com/office/powerpoint/2010/main" val="338305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16DBEE1-4C80-C445-AB37-F3A56A66DDDC}" type="datetime4">
              <a:rPr lang="en-US" smtClean="0"/>
              <a:t>February 25, 2022</a:t>
            </a:fld>
            <a:endParaRPr lang="en-US" dirty="0"/>
          </a:p>
        </p:txBody>
      </p:sp>
      <p:sp>
        <p:nvSpPr>
          <p:cNvPr id="5" name="Slide Number Placeholder 4"/>
          <p:cNvSpPr>
            <a:spLocks noGrp="1"/>
          </p:cNvSpPr>
          <p:nvPr>
            <p:ph type="sldNum" sz="quarter" idx="5"/>
          </p:nvPr>
        </p:nvSpPr>
        <p:spPr/>
        <p:txBody>
          <a:bodyPr/>
          <a:lstStyle/>
          <a:p>
            <a:fld id="{710104DB-87CA-D64F-AB86-DB2520DDF5D7}" type="slidenum">
              <a:rPr lang="en-US" smtClean="0"/>
              <a:pPr/>
              <a:t>3</a:t>
            </a:fld>
            <a:endParaRPr lang="en-US" dirty="0"/>
          </a:p>
        </p:txBody>
      </p:sp>
    </p:spTree>
    <p:extLst>
      <p:ext uri="{BB962C8B-B14F-4D97-AF65-F5344CB8AC3E}">
        <p14:creationId xmlns:p14="http://schemas.microsoft.com/office/powerpoint/2010/main" val="3451292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16DBEE1-4C80-C445-AB37-F3A56A66DDDC}" type="datetime4">
              <a:rPr lang="en-US" smtClean="0"/>
              <a:t>February 25, 2022</a:t>
            </a:fld>
            <a:endParaRPr lang="en-US" dirty="0"/>
          </a:p>
        </p:txBody>
      </p:sp>
      <p:sp>
        <p:nvSpPr>
          <p:cNvPr id="5" name="Slide Number Placeholder 4"/>
          <p:cNvSpPr>
            <a:spLocks noGrp="1"/>
          </p:cNvSpPr>
          <p:nvPr>
            <p:ph type="sldNum" sz="quarter" idx="5"/>
          </p:nvPr>
        </p:nvSpPr>
        <p:spPr/>
        <p:txBody>
          <a:bodyPr/>
          <a:lstStyle/>
          <a:p>
            <a:fld id="{710104DB-87CA-D64F-AB86-DB2520DDF5D7}" type="slidenum">
              <a:rPr lang="en-US" smtClean="0"/>
              <a:pPr/>
              <a:t>4</a:t>
            </a:fld>
            <a:endParaRPr lang="en-US" dirty="0"/>
          </a:p>
        </p:txBody>
      </p:sp>
    </p:spTree>
    <p:extLst>
      <p:ext uri="{BB962C8B-B14F-4D97-AF65-F5344CB8AC3E}">
        <p14:creationId xmlns:p14="http://schemas.microsoft.com/office/powerpoint/2010/main" val="2295717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Controls and equipment not presented here</a:t>
            </a:r>
          </a:p>
          <a:p>
            <a:r>
              <a:rPr lang="en-US" dirty="0"/>
              <a:t>Better define performance – utility or grid perspective? Stakeholder or grid resilience?</a:t>
            </a:r>
          </a:p>
        </p:txBody>
      </p:sp>
      <p:sp>
        <p:nvSpPr>
          <p:cNvPr id="4" name="Date Placeholder 3"/>
          <p:cNvSpPr>
            <a:spLocks noGrp="1"/>
          </p:cNvSpPr>
          <p:nvPr>
            <p:ph type="dt" idx="1"/>
          </p:nvPr>
        </p:nvSpPr>
        <p:spPr/>
        <p:txBody>
          <a:bodyPr/>
          <a:lstStyle/>
          <a:p>
            <a:fld id="{316DBEE1-4C80-C445-AB37-F3A56A66DDDC}" type="datetime4">
              <a:rPr lang="en-US" smtClean="0"/>
              <a:t>February 25, 2022</a:t>
            </a:fld>
            <a:endParaRPr lang="en-US" dirty="0"/>
          </a:p>
        </p:txBody>
      </p:sp>
      <p:sp>
        <p:nvSpPr>
          <p:cNvPr id="5" name="Slide Number Placeholder 4"/>
          <p:cNvSpPr>
            <a:spLocks noGrp="1"/>
          </p:cNvSpPr>
          <p:nvPr>
            <p:ph type="sldNum" sz="quarter" idx="5"/>
          </p:nvPr>
        </p:nvSpPr>
        <p:spPr/>
        <p:txBody>
          <a:bodyPr/>
          <a:lstStyle/>
          <a:p>
            <a:fld id="{710104DB-87CA-D64F-AB86-DB2520DDF5D7}" type="slidenum">
              <a:rPr lang="en-US" smtClean="0"/>
              <a:pPr/>
              <a:t>5</a:t>
            </a:fld>
            <a:endParaRPr lang="en-US" dirty="0"/>
          </a:p>
        </p:txBody>
      </p:sp>
    </p:spTree>
    <p:extLst>
      <p:ext uri="{BB962C8B-B14F-4D97-AF65-F5344CB8AC3E}">
        <p14:creationId xmlns:p14="http://schemas.microsoft.com/office/powerpoint/2010/main" val="129536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Controls and equipment not presented here</a:t>
            </a:r>
          </a:p>
          <a:p>
            <a:r>
              <a:rPr lang="en-US" dirty="0"/>
              <a:t>Better define performance – utility or grid perspective? Stakeholder or grid resilience?</a:t>
            </a:r>
          </a:p>
        </p:txBody>
      </p:sp>
      <p:sp>
        <p:nvSpPr>
          <p:cNvPr id="4" name="Date Placeholder 3"/>
          <p:cNvSpPr>
            <a:spLocks noGrp="1"/>
          </p:cNvSpPr>
          <p:nvPr>
            <p:ph type="dt" idx="1"/>
          </p:nvPr>
        </p:nvSpPr>
        <p:spPr/>
        <p:txBody>
          <a:bodyPr/>
          <a:lstStyle/>
          <a:p>
            <a:fld id="{316DBEE1-4C80-C445-AB37-F3A56A66DDDC}" type="datetime4">
              <a:rPr lang="en-US" smtClean="0"/>
              <a:t>February 25, 2022</a:t>
            </a:fld>
            <a:endParaRPr lang="en-US" dirty="0"/>
          </a:p>
        </p:txBody>
      </p:sp>
      <p:sp>
        <p:nvSpPr>
          <p:cNvPr id="5" name="Slide Number Placeholder 4"/>
          <p:cNvSpPr>
            <a:spLocks noGrp="1"/>
          </p:cNvSpPr>
          <p:nvPr>
            <p:ph type="sldNum" sz="quarter" idx="5"/>
          </p:nvPr>
        </p:nvSpPr>
        <p:spPr/>
        <p:txBody>
          <a:bodyPr/>
          <a:lstStyle/>
          <a:p>
            <a:fld id="{710104DB-87CA-D64F-AB86-DB2520DDF5D7}" type="slidenum">
              <a:rPr lang="en-US" smtClean="0"/>
              <a:pPr/>
              <a:t>6</a:t>
            </a:fld>
            <a:endParaRPr lang="en-US" dirty="0"/>
          </a:p>
        </p:txBody>
      </p:sp>
    </p:spTree>
    <p:extLst>
      <p:ext uri="{BB962C8B-B14F-4D97-AF65-F5344CB8AC3E}">
        <p14:creationId xmlns:p14="http://schemas.microsoft.com/office/powerpoint/2010/main" val="2333766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n-lt"/>
                <a:ea typeface="Calibri" panose="020F0502020204030204" pitchFamily="34" charset="0"/>
                <a:cs typeface="Times New Roman" panose="02020603050405020304" pitchFamily="18" charset="0"/>
              </a:rPr>
              <a:t>, a </a:t>
            </a:r>
            <a:r>
              <a:rPr lang="en-US" sz="1200" dirty="0" err="1">
                <a:effectLst/>
                <a:latin typeface="+mn-lt"/>
                <a:ea typeface="Calibri" panose="020F0502020204030204" pitchFamily="34" charset="0"/>
                <a:cs typeface="Times New Roman" panose="02020603050405020304" pitchFamily="18" charset="0"/>
              </a:rPr>
              <a:t>geovisual</a:t>
            </a:r>
            <a:r>
              <a:rPr lang="en-US" sz="1200" dirty="0">
                <a:effectLst/>
                <a:latin typeface="+mn-lt"/>
                <a:ea typeface="Calibri" panose="020F0502020204030204" pitchFamily="34" charset="0"/>
                <a:cs typeface="Times New Roman" panose="02020603050405020304" pitchFamily="18" charset="0"/>
              </a:rPr>
              <a:t> analytics platform that empowers user-guided energy-water-environment-module data analysis and inquiries in support of SMH development</a:t>
            </a:r>
          </a:p>
          <a:p>
            <a:r>
              <a:rPr lang="en-US" dirty="0">
                <a:latin typeface="+mn-lt"/>
                <a:ea typeface="Calibri" panose="020F0502020204030204" pitchFamily="34" charset="0"/>
                <a:cs typeface="Times New Roman" panose="02020603050405020304" pitchFamily="18" charset="0"/>
              </a:rPr>
              <a:t>INL-PNNL Alternative Opportunities: stakeholder engagement complemented with feasibility and cost analysis research and tools</a:t>
            </a:r>
          </a:p>
          <a:p>
            <a:pPr algn="ctr"/>
            <a:endParaRPr lang="en-US" dirty="0">
              <a:solidFill>
                <a:schemeClr val="tx1"/>
              </a:solidFill>
            </a:endParaRPr>
          </a:p>
        </p:txBody>
      </p:sp>
      <p:sp>
        <p:nvSpPr>
          <p:cNvPr id="4" name="Date Placeholder 3"/>
          <p:cNvSpPr>
            <a:spLocks noGrp="1"/>
          </p:cNvSpPr>
          <p:nvPr>
            <p:ph type="dt" idx="1"/>
          </p:nvPr>
        </p:nvSpPr>
        <p:spPr/>
        <p:txBody>
          <a:bodyPr/>
          <a:lstStyle/>
          <a:p>
            <a:fld id="{316DBEE1-4C80-C445-AB37-F3A56A66DDDC}" type="datetime4">
              <a:rPr lang="en-US" smtClean="0"/>
              <a:t>February 25, 2022</a:t>
            </a:fld>
            <a:endParaRPr lang="en-US" dirty="0"/>
          </a:p>
        </p:txBody>
      </p:sp>
      <p:sp>
        <p:nvSpPr>
          <p:cNvPr id="5" name="Slide Number Placeholder 4"/>
          <p:cNvSpPr>
            <a:spLocks noGrp="1"/>
          </p:cNvSpPr>
          <p:nvPr>
            <p:ph type="sldNum" sz="quarter" idx="5"/>
          </p:nvPr>
        </p:nvSpPr>
        <p:spPr/>
        <p:txBody>
          <a:bodyPr/>
          <a:lstStyle/>
          <a:p>
            <a:fld id="{710104DB-87CA-D64F-AB86-DB2520DDF5D7}" type="slidenum">
              <a:rPr lang="en-US" smtClean="0"/>
              <a:pPr/>
              <a:t>7</a:t>
            </a:fld>
            <a:endParaRPr lang="en-US" dirty="0"/>
          </a:p>
        </p:txBody>
      </p:sp>
    </p:spTree>
    <p:extLst>
      <p:ext uri="{BB962C8B-B14F-4D97-AF65-F5344CB8AC3E}">
        <p14:creationId xmlns:p14="http://schemas.microsoft.com/office/powerpoint/2010/main" val="1521598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16DBEE1-4C80-C445-AB37-F3A56A66DDDC}" type="datetime4">
              <a:rPr lang="en-US" smtClean="0"/>
              <a:t>February 25, 2022</a:t>
            </a:fld>
            <a:endParaRPr lang="en-US" dirty="0"/>
          </a:p>
        </p:txBody>
      </p:sp>
      <p:sp>
        <p:nvSpPr>
          <p:cNvPr id="5" name="Slide Number Placeholder 4"/>
          <p:cNvSpPr>
            <a:spLocks noGrp="1"/>
          </p:cNvSpPr>
          <p:nvPr>
            <p:ph type="sldNum" sz="quarter" idx="5"/>
          </p:nvPr>
        </p:nvSpPr>
        <p:spPr/>
        <p:txBody>
          <a:bodyPr/>
          <a:lstStyle/>
          <a:p>
            <a:fld id="{710104DB-87CA-D64F-AB86-DB2520DDF5D7}" type="slidenum">
              <a:rPr lang="en-US" smtClean="0"/>
              <a:pPr/>
              <a:t>8</a:t>
            </a:fld>
            <a:endParaRPr lang="en-US" dirty="0"/>
          </a:p>
        </p:txBody>
      </p:sp>
    </p:spTree>
    <p:extLst>
      <p:ext uri="{BB962C8B-B14F-4D97-AF65-F5344CB8AC3E}">
        <p14:creationId xmlns:p14="http://schemas.microsoft.com/office/powerpoint/2010/main" val="1807839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l">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l">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9320"/>
            <a:ext cx="4572000" cy="274320"/>
          </a:xfrm>
          <a:prstGeom prst="rect">
            <a:avLst/>
          </a:prstGeom>
        </p:spPr>
        <p:txBody>
          <a:bodyPr wrap="none" lIns="0" tIns="0" rIns="0" bIns="0">
            <a:noAutofit/>
          </a:bodyPr>
          <a:lstStyle>
            <a:lvl1pPr marL="0" indent="0" algn="l">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1371600" y="4892040"/>
            <a:ext cx="4572000" cy="457200"/>
          </a:xfrm>
          <a:prstGeom prst="rect">
            <a:avLst/>
          </a:prstGeom>
        </p:spPr>
        <p:txBody>
          <a:bodyPr vert="horz" lIns="0" tIns="0" rIns="0" bIns="0" rtlCol="0" anchor="ctr"/>
          <a:lstStyle>
            <a:lvl1pPr algn="l">
              <a:defRPr sz="1800">
                <a:solidFill>
                  <a:schemeClr val="tx1">
                    <a:tint val="75000"/>
                  </a:schemeClr>
                </a:solidFill>
              </a:defRPr>
            </a:lvl1pPr>
          </a:lstStyle>
          <a:p>
            <a:fld id="{F0E56556-3A7F-AC45-A7A3-59E9B70DCC72}" type="datetime4">
              <a:rPr lang="en-US" smtClean="0"/>
              <a:t>February 25, 2022</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371600" y="7772400"/>
            <a:ext cx="4572000" cy="457200"/>
          </a:xfrm>
          <a:prstGeom prst="rect">
            <a:avLst/>
          </a:prstGeom>
        </p:spPr>
        <p:txBody>
          <a:bodyPr vert="horz" lIns="0" tIns="0" rIns="0" bIns="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14630400" cy="11125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8" name="Rectangle 7"/>
          <p:cNvSpPr/>
          <p:nvPr/>
        </p:nvSpPr>
        <p:spPr>
          <a:xfrm>
            <a:off x="0" y="7932420"/>
            <a:ext cx="14630400" cy="2971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9" name="Text Placeholder 9"/>
          <p:cNvSpPr txBox="1">
            <a:spLocks/>
          </p:cNvSpPr>
          <p:nvPr/>
        </p:nvSpPr>
        <p:spPr bwMode="auto">
          <a:xfrm>
            <a:off x="208280" y="7940040"/>
            <a:ext cx="11658600" cy="289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108" charset="-128"/>
              </a:defRPr>
            </a:lvl1pPr>
            <a:lvl2pPr marL="742950" indent="-285750" eaLnBrk="0" hangingPunct="0">
              <a:defRPr>
                <a:solidFill>
                  <a:schemeClr val="tx1"/>
                </a:solidFill>
                <a:latin typeface="Arial" charset="0"/>
                <a:ea typeface="ＭＳ Ｐゴシック" pitchFamily="-108" charset="-128"/>
              </a:defRPr>
            </a:lvl2pPr>
            <a:lvl3pPr marL="1143000" indent="-228600" eaLnBrk="0" hangingPunct="0">
              <a:defRPr>
                <a:solidFill>
                  <a:schemeClr val="tx1"/>
                </a:solidFill>
                <a:latin typeface="Arial" charset="0"/>
                <a:ea typeface="ＭＳ Ｐゴシック" pitchFamily="-108" charset="-128"/>
              </a:defRPr>
            </a:lvl3pPr>
            <a:lvl4pPr marL="1600200" indent="-228600" eaLnBrk="0" hangingPunct="0">
              <a:defRPr>
                <a:solidFill>
                  <a:schemeClr val="tx1"/>
                </a:solidFill>
                <a:latin typeface="Arial" charset="0"/>
                <a:ea typeface="ＭＳ Ｐゴシック" pitchFamily="-108" charset="-128"/>
              </a:defRPr>
            </a:lvl4pPr>
            <a:lvl5pPr marL="2057400" indent="-228600" eaLnBrk="0" hangingPunct="0">
              <a:defRPr>
                <a:solidFill>
                  <a:schemeClr val="tx1"/>
                </a:solidFill>
                <a:latin typeface="Arial" charset="0"/>
                <a:ea typeface="ＭＳ Ｐゴシック" pitchFamily="-108"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8"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8"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8"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8" charset="-128"/>
              </a:defRPr>
            </a:lvl9pPr>
          </a:lstStyle>
          <a:p>
            <a:pPr eaLnBrk="1" fontAlgn="base" hangingPunct="1">
              <a:lnSpc>
                <a:spcPct val="90000"/>
              </a:lnSpc>
              <a:spcBef>
                <a:spcPct val="20000"/>
              </a:spcBef>
              <a:spcAft>
                <a:spcPct val="0"/>
              </a:spcAft>
              <a:buFont typeface="Arial" charset="0"/>
              <a:buNone/>
              <a:defRPr/>
            </a:pPr>
            <a:fld id="{2A6F4E4D-252B-46CD-8D5D-D9ED17762B1F}" type="slidenum">
              <a:rPr lang="en-US" sz="1200" smtClean="0">
                <a:solidFill>
                  <a:prstClr val="white"/>
                </a:solidFill>
                <a:cs typeface="Arial" charset="0"/>
              </a:rPr>
              <a:pPr eaLnBrk="1" fontAlgn="base" hangingPunct="1">
                <a:lnSpc>
                  <a:spcPct val="90000"/>
                </a:lnSpc>
                <a:spcBef>
                  <a:spcPct val="20000"/>
                </a:spcBef>
                <a:spcAft>
                  <a:spcPct val="0"/>
                </a:spcAft>
                <a:buFont typeface="Arial" charset="0"/>
                <a:buNone/>
                <a:defRPr/>
              </a:pPr>
              <a:t>‹#›</a:t>
            </a:fld>
            <a:r>
              <a:rPr lang="en-US" sz="1200" dirty="0">
                <a:solidFill>
                  <a:prstClr val="white"/>
                </a:solidFill>
                <a:cs typeface="Arial" charset="0"/>
              </a:rPr>
              <a:t> | Program Name or Ancillary Text</a:t>
            </a:r>
          </a:p>
        </p:txBody>
      </p:sp>
      <p:grpSp>
        <p:nvGrpSpPr>
          <p:cNvPr id="10" name="Group 20"/>
          <p:cNvGrpSpPr>
            <a:grpSpLocks/>
          </p:cNvGrpSpPr>
          <p:nvPr/>
        </p:nvGrpSpPr>
        <p:grpSpPr bwMode="auto">
          <a:xfrm flipH="1" flipV="1">
            <a:off x="0" y="1104902"/>
            <a:ext cx="14630400" cy="66676"/>
            <a:chOff x="0" y="832104"/>
            <a:chExt cx="9144000" cy="54864"/>
          </a:xfrm>
        </p:grpSpPr>
        <p:sp>
          <p:nvSpPr>
            <p:cNvPr id="11" name="Rectangle 10"/>
            <p:cNvSpPr/>
            <p:nvPr/>
          </p:nvSpPr>
          <p:spPr>
            <a:xfrm>
              <a:off x="4572000" y="832104"/>
              <a:ext cx="4572000" cy="548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12" name="Rectangle 11"/>
            <p:cNvSpPr/>
            <p:nvPr/>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13" name="Rectangle 12"/>
            <p:cNvSpPr/>
            <p:nvPr/>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bwMode="auto">
          <a:xfrm>
            <a:off x="8763001" y="7940040"/>
            <a:ext cx="5867400" cy="289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108" charset="-128"/>
              </a:defRPr>
            </a:lvl1pPr>
            <a:lvl2pPr marL="742950" indent="-285750" eaLnBrk="0" hangingPunct="0">
              <a:defRPr>
                <a:solidFill>
                  <a:schemeClr val="tx1"/>
                </a:solidFill>
                <a:latin typeface="Arial" charset="0"/>
                <a:ea typeface="ＭＳ Ｐゴシック" pitchFamily="-108" charset="-128"/>
              </a:defRPr>
            </a:lvl2pPr>
            <a:lvl3pPr marL="1143000" indent="-228600" eaLnBrk="0" hangingPunct="0">
              <a:defRPr>
                <a:solidFill>
                  <a:schemeClr val="tx1"/>
                </a:solidFill>
                <a:latin typeface="Arial" charset="0"/>
                <a:ea typeface="ＭＳ Ｐゴシック" pitchFamily="-108" charset="-128"/>
              </a:defRPr>
            </a:lvl3pPr>
            <a:lvl4pPr marL="1600200" indent="-228600" eaLnBrk="0" hangingPunct="0">
              <a:defRPr>
                <a:solidFill>
                  <a:schemeClr val="tx1"/>
                </a:solidFill>
                <a:latin typeface="Arial" charset="0"/>
                <a:ea typeface="ＭＳ Ｐゴシック" pitchFamily="-108" charset="-128"/>
              </a:defRPr>
            </a:lvl4pPr>
            <a:lvl5pPr marL="2057400" indent="-228600" eaLnBrk="0" hangingPunct="0">
              <a:defRPr>
                <a:solidFill>
                  <a:schemeClr val="tx1"/>
                </a:solidFill>
                <a:latin typeface="Arial" charset="0"/>
                <a:ea typeface="ＭＳ Ｐゴシック" pitchFamily="-108"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8"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8"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8"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8" charset="-128"/>
              </a:defRPr>
            </a:lvl9pPr>
          </a:lstStyle>
          <a:p>
            <a:pPr algn="r" eaLnBrk="1" fontAlgn="base" hangingPunct="1">
              <a:lnSpc>
                <a:spcPct val="90000"/>
              </a:lnSpc>
              <a:spcBef>
                <a:spcPct val="20000"/>
              </a:spcBef>
              <a:spcAft>
                <a:spcPct val="0"/>
              </a:spcAft>
              <a:buFont typeface="Arial" charset="0"/>
              <a:buNone/>
              <a:defRPr/>
            </a:pPr>
            <a:r>
              <a:rPr lang="en-US" sz="1200" dirty="0">
                <a:solidFill>
                  <a:prstClr val="white"/>
                </a:solidFill>
                <a:cs typeface="Arial" charset="0"/>
              </a:rPr>
              <a:t>eere.energy.gov</a:t>
            </a:r>
          </a:p>
        </p:txBody>
      </p:sp>
      <p:pic>
        <p:nvPicPr>
          <p:cNvPr id="15" name="Picture 18" descr="doe_logo_ppt.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94240" y="331470"/>
            <a:ext cx="4389120" cy="495300"/>
          </a:xfrm>
          <a:prstGeom prst="rect">
            <a:avLst/>
          </a:prstGeom>
          <a:noFill/>
          <a:ln w="9525">
            <a:noFill/>
            <a:miter lim="800000"/>
            <a:headEnd/>
            <a:tailEnd/>
          </a:ln>
        </p:spPr>
      </p:pic>
      <p:sp>
        <p:nvSpPr>
          <p:cNvPr id="16" name="Rectangle 15"/>
          <p:cNvSpPr/>
          <p:nvPr/>
        </p:nvSpPr>
        <p:spPr>
          <a:xfrm>
            <a:off x="0" y="0"/>
            <a:ext cx="14630400" cy="11125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920" dirty="0">
              <a:solidFill>
                <a:srgbClr val="FFFFFF"/>
              </a:solidFill>
              <a:ea typeface="ＭＳ Ｐゴシック" pitchFamily="-106" charset="-128"/>
              <a:cs typeface="ＭＳ Ｐゴシック" pitchFamily="-106" charset="-128"/>
            </a:endParaRPr>
          </a:p>
        </p:txBody>
      </p:sp>
      <p:sp>
        <p:nvSpPr>
          <p:cNvPr id="17" name="Rectangle 16"/>
          <p:cNvSpPr/>
          <p:nvPr/>
        </p:nvSpPr>
        <p:spPr>
          <a:xfrm>
            <a:off x="0" y="7747638"/>
            <a:ext cx="14630400" cy="48196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20" name="Rectangle 19"/>
          <p:cNvSpPr/>
          <p:nvPr/>
        </p:nvSpPr>
        <p:spPr>
          <a:xfrm flipH="1">
            <a:off x="0" y="6111242"/>
            <a:ext cx="7315200" cy="163639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a typeface="ＭＳ Ｐゴシック" pitchFamily="-106" charset="-128"/>
              <a:cs typeface="ＭＳ Ｐゴシック" pitchFamily="-106" charset="-128"/>
            </a:endParaRPr>
          </a:p>
        </p:txBody>
      </p:sp>
      <p:sp>
        <p:nvSpPr>
          <p:cNvPr id="21" name="Rectangle 20"/>
          <p:cNvSpPr/>
          <p:nvPr/>
        </p:nvSpPr>
        <p:spPr>
          <a:xfrm flipH="1">
            <a:off x="7315202" y="6111242"/>
            <a:ext cx="2019301" cy="16363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22" name="Rectangle 21"/>
          <p:cNvSpPr/>
          <p:nvPr/>
        </p:nvSpPr>
        <p:spPr>
          <a:xfrm flipH="1">
            <a:off x="9334503" y="6111242"/>
            <a:ext cx="5295899" cy="16363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grpSp>
        <p:nvGrpSpPr>
          <p:cNvPr id="23" name="Group 21"/>
          <p:cNvGrpSpPr>
            <a:grpSpLocks/>
          </p:cNvGrpSpPr>
          <p:nvPr/>
        </p:nvGrpSpPr>
        <p:grpSpPr bwMode="auto">
          <a:xfrm flipH="1" flipV="1">
            <a:off x="0" y="1104902"/>
            <a:ext cx="14630400" cy="66676"/>
            <a:chOff x="0" y="832104"/>
            <a:chExt cx="9144000" cy="54864"/>
          </a:xfrm>
        </p:grpSpPr>
        <p:sp>
          <p:nvSpPr>
            <p:cNvPr id="25" name="Rectangle 24"/>
            <p:cNvSpPr/>
            <p:nvPr/>
          </p:nvSpPr>
          <p:spPr>
            <a:xfrm>
              <a:off x="4572000" y="832104"/>
              <a:ext cx="4572000" cy="548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26" name="Rectangle 25"/>
            <p:cNvSpPr/>
            <p:nvPr/>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27" name="Rectangle 26"/>
            <p:cNvSpPr/>
            <p:nvPr/>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grpSp>
      <p:sp>
        <p:nvSpPr>
          <p:cNvPr id="3" name="Subtitle 2"/>
          <p:cNvSpPr>
            <a:spLocks noGrp="1"/>
          </p:cNvSpPr>
          <p:nvPr>
            <p:ph type="subTitle" idx="1"/>
          </p:nvPr>
        </p:nvSpPr>
        <p:spPr>
          <a:xfrm>
            <a:off x="260875" y="6247290"/>
            <a:ext cx="7011680" cy="1410048"/>
          </a:xfrm>
          <a:prstGeom prst="rect">
            <a:avLst/>
          </a:prstGeom>
        </p:spPr>
        <p:txBody>
          <a:bodyPr>
            <a:normAutofit/>
          </a:bodyPr>
          <a:lstStyle>
            <a:lvl1pPr marL="0" indent="0" algn="l">
              <a:buNone/>
              <a:defRPr sz="2400" b="0" i="0">
                <a:solidFill>
                  <a:srgbClr val="FFFFFF"/>
                </a:solidFill>
                <a:latin typeface="+mj-lt"/>
                <a:cs typeface="Arial Narrow"/>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18" name="Text Placeholder 17"/>
          <p:cNvSpPr>
            <a:spLocks noGrp="1"/>
          </p:cNvSpPr>
          <p:nvPr>
            <p:ph type="body" sz="quarter" idx="10" hasCustomPrompt="1"/>
          </p:nvPr>
        </p:nvSpPr>
        <p:spPr>
          <a:xfrm>
            <a:off x="9687120" y="6247292"/>
            <a:ext cx="4931760" cy="533399"/>
          </a:xfrm>
          <a:prstGeom prst="rect">
            <a:avLst/>
          </a:prstGeom>
        </p:spPr>
        <p:txBody>
          <a:bodyPr/>
          <a:lstStyle>
            <a:lvl1pPr marL="0" marR="0" indent="0" algn="l" defTabSz="548640" rtl="0" eaLnBrk="1" fontAlgn="auto" latinLnBrk="0" hangingPunct="1">
              <a:lnSpc>
                <a:spcPct val="100000"/>
              </a:lnSpc>
              <a:spcBef>
                <a:spcPct val="20000"/>
              </a:spcBef>
              <a:spcAft>
                <a:spcPts val="0"/>
              </a:spcAft>
              <a:buClrTx/>
              <a:buSzTx/>
              <a:buFontTx/>
              <a:buNone/>
              <a:tabLst/>
              <a:defRPr kumimoji="0" lang="en-US" sz="1920" b="0" i="0" u="none" strike="noStrike" kern="1200" cap="none" spc="0" normalizeH="0" baseline="0" noProof="0">
                <a:ln>
                  <a:noFill/>
                </a:ln>
                <a:solidFill>
                  <a:schemeClr val="bg1"/>
                </a:solidFill>
                <a:effectLst/>
                <a:uLnTx/>
                <a:uFillTx/>
                <a:latin typeface="+mj-lt"/>
              </a:defRPr>
            </a:lvl1pPr>
          </a:lstStyle>
          <a:p>
            <a:pPr lvl="0"/>
            <a:r>
              <a:rPr lang="en-US" noProof="0" dirty="0"/>
              <a:t>Principal Investigator</a:t>
            </a:r>
          </a:p>
        </p:txBody>
      </p:sp>
      <p:sp>
        <p:nvSpPr>
          <p:cNvPr id="24" name="Text Placeholder 22"/>
          <p:cNvSpPr>
            <a:spLocks noGrp="1"/>
          </p:cNvSpPr>
          <p:nvPr>
            <p:ph type="body" sz="quarter" idx="12" hasCustomPrompt="1"/>
          </p:nvPr>
        </p:nvSpPr>
        <p:spPr>
          <a:xfrm>
            <a:off x="9687120" y="6780691"/>
            <a:ext cx="4943280" cy="753390"/>
          </a:xfrm>
          <a:prstGeom prst="rect">
            <a:avLst/>
          </a:prstGeom>
        </p:spPr>
        <p:txBody>
          <a:bodyPr/>
          <a:lstStyle>
            <a:lvl1pPr marL="0" marR="0" indent="0" algn="l" defTabSz="548640" rtl="0" eaLnBrk="1" fontAlgn="auto" latinLnBrk="0" hangingPunct="1">
              <a:lnSpc>
                <a:spcPct val="100000"/>
              </a:lnSpc>
              <a:spcBef>
                <a:spcPct val="20000"/>
              </a:spcBef>
              <a:spcAft>
                <a:spcPts val="0"/>
              </a:spcAft>
              <a:buClrTx/>
              <a:buSzTx/>
              <a:buFontTx/>
              <a:buNone/>
              <a:tabLst/>
              <a:defRPr kumimoji="0" lang="en-US" sz="1680" b="0" i="0" u="none" strike="noStrike" kern="1200" cap="none" spc="0" normalizeH="0" baseline="0" noProof="0">
                <a:ln>
                  <a:noFill/>
                </a:ln>
                <a:solidFill>
                  <a:schemeClr val="bg1"/>
                </a:solidFill>
                <a:effectLst/>
                <a:uLnTx/>
                <a:uFillTx/>
                <a:latin typeface="+mn-lt"/>
                <a:cs typeface="Arial Narrow"/>
              </a:defRPr>
            </a:lvl1pPr>
          </a:lstStyle>
          <a:p>
            <a:pPr lvl="0"/>
            <a:r>
              <a:rPr lang="en-US" noProof="0" dirty="0"/>
              <a:t>Organization</a:t>
            </a:r>
          </a:p>
        </p:txBody>
      </p:sp>
      <p:sp>
        <p:nvSpPr>
          <p:cNvPr id="19" name="Text Placeholder 18"/>
          <p:cNvSpPr>
            <a:spLocks noGrp="1"/>
          </p:cNvSpPr>
          <p:nvPr>
            <p:ph type="body" sz="quarter" idx="13" hasCustomPrompt="1"/>
          </p:nvPr>
        </p:nvSpPr>
        <p:spPr>
          <a:xfrm>
            <a:off x="268959" y="6807498"/>
            <a:ext cx="7003594" cy="346424"/>
          </a:xfrm>
        </p:spPr>
        <p:txBody>
          <a:bodyPr>
            <a:noAutofit/>
          </a:bodyPr>
          <a:lstStyle>
            <a:lvl1pPr>
              <a:buNone/>
              <a:defRPr sz="1680" b="0" baseline="0">
                <a:solidFill>
                  <a:schemeClr val="bg1"/>
                </a:solidFill>
                <a:latin typeface="+mn-lt"/>
              </a:defRPr>
            </a:lvl1pPr>
            <a:lvl5pPr>
              <a:defRPr/>
            </a:lvl5pPr>
          </a:lstStyle>
          <a:p>
            <a:pPr lvl="0"/>
            <a:r>
              <a:rPr lang="en-US" dirty="0"/>
              <a:t>Presentation Date</a:t>
            </a:r>
          </a:p>
        </p:txBody>
      </p:sp>
      <p:pic>
        <p:nvPicPr>
          <p:cNvPr id="31" name="Picture 18" descr="doe_logo_ppt.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794241" y="308610"/>
            <a:ext cx="3265777" cy="495300"/>
          </a:xfrm>
          <a:prstGeom prst="rect">
            <a:avLst/>
          </a:prstGeom>
          <a:noFill/>
          <a:ln w="9525">
            <a:noFill/>
            <a:miter lim="800000"/>
            <a:headEnd/>
            <a:tailEnd/>
          </a:ln>
        </p:spPr>
      </p:pic>
      <p:sp>
        <p:nvSpPr>
          <p:cNvPr id="6" name="Picture Placeholder 5"/>
          <p:cNvSpPr>
            <a:spLocks noGrp="1"/>
          </p:cNvSpPr>
          <p:nvPr>
            <p:ph type="pic" sz="quarter" idx="14" hasCustomPrompt="1"/>
          </p:nvPr>
        </p:nvSpPr>
        <p:spPr>
          <a:xfrm>
            <a:off x="788671" y="1454043"/>
            <a:ext cx="13053061" cy="2708654"/>
          </a:xfrm>
        </p:spPr>
        <p:txBody>
          <a:bodyPr/>
          <a:lstStyle>
            <a:lvl1pPr>
              <a:defRPr/>
            </a:lvl1pPr>
          </a:lstStyle>
          <a:p>
            <a:r>
              <a:rPr lang="en-US" dirty="0"/>
              <a:t>Insert Photo(s)</a:t>
            </a:r>
          </a:p>
        </p:txBody>
      </p:sp>
      <p:sp>
        <p:nvSpPr>
          <p:cNvPr id="39" name="Title 38"/>
          <p:cNvSpPr>
            <a:spLocks noGrp="1"/>
          </p:cNvSpPr>
          <p:nvPr>
            <p:ph type="title" hasCustomPrompt="1"/>
          </p:nvPr>
        </p:nvSpPr>
        <p:spPr>
          <a:xfrm>
            <a:off x="284480" y="0"/>
            <a:ext cx="9253416" cy="1082040"/>
          </a:xfrm>
        </p:spPr>
        <p:txBody>
          <a:bodyPr/>
          <a:lstStyle>
            <a:lvl1pPr>
              <a:defRPr sz="2160" b="0" baseline="0">
                <a:latin typeface="+mj-lt"/>
              </a:defRPr>
            </a:lvl1pPr>
          </a:lstStyle>
          <a:p>
            <a:r>
              <a:rPr lang="en-US" dirty="0"/>
              <a:t>Water Power Technologies Office 2019 Peer Review</a:t>
            </a:r>
          </a:p>
        </p:txBody>
      </p:sp>
      <p:sp>
        <p:nvSpPr>
          <p:cNvPr id="41" name="Text Placeholder 40"/>
          <p:cNvSpPr>
            <a:spLocks noGrp="1"/>
          </p:cNvSpPr>
          <p:nvPr>
            <p:ph type="body" sz="quarter" idx="15" hasCustomPrompt="1"/>
          </p:nvPr>
        </p:nvSpPr>
        <p:spPr>
          <a:xfrm>
            <a:off x="787401" y="4162427"/>
            <a:ext cx="13053061" cy="743682"/>
          </a:xfrm>
        </p:spPr>
        <p:txBody>
          <a:bodyPr/>
          <a:lstStyle>
            <a:lvl1pPr marL="0" indent="0">
              <a:buNone/>
              <a:defRPr sz="3360">
                <a:latin typeface="+mj-lt"/>
              </a:defRPr>
            </a:lvl1pPr>
          </a:lstStyle>
          <a:p>
            <a:pPr lvl="0"/>
            <a:r>
              <a:rPr lang="en-US" dirty="0"/>
              <a:t>Project Title</a:t>
            </a:r>
          </a:p>
        </p:txBody>
      </p:sp>
      <p:sp>
        <p:nvSpPr>
          <p:cNvPr id="44" name="Text Placeholder 43"/>
          <p:cNvSpPr>
            <a:spLocks noGrp="1"/>
          </p:cNvSpPr>
          <p:nvPr>
            <p:ph type="body" sz="quarter" idx="16" hasCustomPrompt="1"/>
          </p:nvPr>
        </p:nvSpPr>
        <p:spPr>
          <a:xfrm>
            <a:off x="787401" y="4905377"/>
            <a:ext cx="13053061" cy="697230"/>
          </a:xfrm>
        </p:spPr>
        <p:txBody>
          <a:bodyPr/>
          <a:lstStyle>
            <a:lvl1pPr marL="0" indent="0">
              <a:buNone/>
              <a:defRPr baseline="0">
                <a:latin typeface="+mn-lt"/>
              </a:defRPr>
            </a:lvl1pPr>
          </a:lstStyle>
          <a:p>
            <a:pPr lvl="0"/>
            <a:r>
              <a:rPr lang="en-US" dirty="0"/>
              <a:t>CID or WBS #</a:t>
            </a:r>
          </a:p>
        </p:txBody>
      </p:sp>
    </p:spTree>
    <p:extLst>
      <p:ext uri="{BB962C8B-B14F-4D97-AF65-F5344CB8AC3E}">
        <p14:creationId xmlns:p14="http://schemas.microsoft.com/office/powerpoint/2010/main" val="2022389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US" dirty="0"/>
          </a:p>
        </p:txBody>
      </p:sp>
      <p:sp>
        <p:nvSpPr>
          <p:cNvPr id="4" name="Text Placeholder 14"/>
          <p:cNvSpPr>
            <a:spLocks noGrp="1"/>
          </p:cNvSpPr>
          <p:nvPr>
            <p:ph idx="1"/>
          </p:nvPr>
        </p:nvSpPr>
        <p:spPr bwMode="auto">
          <a:xfrm>
            <a:off x="731520" y="1443990"/>
            <a:ext cx="13167360" cy="62274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880">
                <a:solidFill>
                  <a:schemeClr val="tx1">
                    <a:lumMod val="50000"/>
                  </a:schemeClr>
                </a:solidFill>
                <a:latin typeface="Franklin Gothic Book" panose="020B0503020102020204" pitchFamily="34" charset="0"/>
              </a:defRPr>
            </a:lvl1pPr>
            <a:lvl2pPr>
              <a:defRPr>
                <a:solidFill>
                  <a:schemeClr val="tx1">
                    <a:lumMod val="50000"/>
                  </a:schemeClr>
                </a:solidFill>
                <a:latin typeface="+mn-lt"/>
              </a:defRPr>
            </a:lvl2pPr>
            <a:lvl3pPr>
              <a:defRPr>
                <a:solidFill>
                  <a:schemeClr val="tx1">
                    <a:lumMod val="50000"/>
                  </a:schemeClr>
                </a:solidFill>
                <a:latin typeface="+mn-lt"/>
              </a:defRPr>
            </a:lvl3pPr>
            <a:lvl4pPr>
              <a:defRPr>
                <a:solidFill>
                  <a:schemeClr val="tx1">
                    <a:lumMod val="50000"/>
                  </a:schemeClr>
                </a:solidFill>
                <a:latin typeface="+mn-lt"/>
              </a:defRPr>
            </a:lvl4pPr>
            <a:lvl5pPr>
              <a:defRPr>
                <a:solidFill>
                  <a:schemeClr val="tx1">
                    <a:lumMod val="50000"/>
                  </a:schemeClr>
                </a:solidFill>
                <a:latin typeface="+mn-lt"/>
              </a:defRPr>
            </a:lvl5pPr>
          </a:lstStyle>
          <a:p>
            <a:pPr marL="411480" marR="0" lvl="0" indent="-411480" algn="l" defTabSz="548640" rtl="0" eaLnBrk="1" fontAlgn="base" latinLnBrk="0" hangingPunct="1">
              <a:lnSpc>
                <a:spcPct val="100000"/>
              </a:lnSpc>
              <a:spcBef>
                <a:spcPct val="20000"/>
              </a:spcBef>
              <a:spcAft>
                <a:spcPct val="0"/>
              </a:spcAft>
              <a:buClrTx/>
              <a:buSzTx/>
              <a:buFont typeface="Arial" charset="0"/>
              <a:buChar char="•"/>
              <a:tabLst/>
              <a:defRPr/>
            </a:pPr>
            <a:r>
              <a:rPr kumimoji="0" lang="en-US" sz="3120" b="0" i="0" u="none" strike="noStrike" kern="1200" cap="none" spc="0" normalizeH="0" baseline="0" noProof="0">
                <a:ln>
                  <a:noFill/>
                </a:ln>
                <a:solidFill>
                  <a:srgbClr val="282B2E"/>
                </a:solidFill>
                <a:effectLst/>
                <a:uLnTx/>
                <a:uFillTx/>
                <a:latin typeface="Franklin Gothic Medium"/>
                <a:cs typeface="Arial"/>
              </a:rPr>
              <a:t>Click to edit Master text styles</a:t>
            </a:r>
          </a:p>
          <a:p>
            <a:pPr marL="411480" marR="0" lvl="1" indent="-411480" algn="l" defTabSz="548640" rtl="0" eaLnBrk="1" fontAlgn="base" latinLnBrk="0" hangingPunct="1">
              <a:lnSpc>
                <a:spcPct val="100000"/>
              </a:lnSpc>
              <a:spcBef>
                <a:spcPct val="20000"/>
              </a:spcBef>
              <a:spcAft>
                <a:spcPct val="0"/>
              </a:spcAft>
              <a:buClrTx/>
              <a:buSzTx/>
              <a:buFont typeface="Arial" charset="0"/>
              <a:buChar char="•"/>
              <a:tabLst/>
              <a:defRPr/>
            </a:pPr>
            <a:r>
              <a:rPr kumimoji="0" lang="en-US" sz="3120" b="0" i="0" u="none" strike="noStrike" kern="1200" cap="none" spc="0" normalizeH="0" baseline="0" noProof="0">
                <a:ln>
                  <a:noFill/>
                </a:ln>
                <a:solidFill>
                  <a:srgbClr val="282B2E"/>
                </a:solidFill>
                <a:effectLst/>
                <a:uLnTx/>
                <a:uFillTx/>
                <a:latin typeface="Franklin Gothic Medium"/>
                <a:cs typeface="Arial"/>
              </a:rPr>
              <a:t>Second level</a:t>
            </a:r>
          </a:p>
          <a:p>
            <a:pPr marL="411480" marR="0" lvl="2" indent="-411480" algn="l" defTabSz="548640" rtl="0" eaLnBrk="1" fontAlgn="base" latinLnBrk="0" hangingPunct="1">
              <a:lnSpc>
                <a:spcPct val="100000"/>
              </a:lnSpc>
              <a:spcBef>
                <a:spcPct val="20000"/>
              </a:spcBef>
              <a:spcAft>
                <a:spcPct val="0"/>
              </a:spcAft>
              <a:buClrTx/>
              <a:buSzTx/>
              <a:buFont typeface="Arial" charset="0"/>
              <a:buChar char="•"/>
              <a:tabLst/>
              <a:defRPr/>
            </a:pPr>
            <a:r>
              <a:rPr kumimoji="0" lang="en-US" sz="3120" b="0" i="0" u="none" strike="noStrike" kern="1200" cap="none" spc="0" normalizeH="0" baseline="0" noProof="0">
                <a:ln>
                  <a:noFill/>
                </a:ln>
                <a:solidFill>
                  <a:srgbClr val="282B2E"/>
                </a:solidFill>
                <a:effectLst/>
                <a:uLnTx/>
                <a:uFillTx/>
                <a:latin typeface="Franklin Gothic Medium"/>
                <a:cs typeface="Arial"/>
              </a:rPr>
              <a:t>Third level</a:t>
            </a:r>
          </a:p>
          <a:p>
            <a:pPr marL="411480" marR="0" lvl="3" indent="-411480" algn="l" defTabSz="548640" rtl="0" eaLnBrk="1" fontAlgn="base" latinLnBrk="0" hangingPunct="1">
              <a:lnSpc>
                <a:spcPct val="100000"/>
              </a:lnSpc>
              <a:spcBef>
                <a:spcPct val="20000"/>
              </a:spcBef>
              <a:spcAft>
                <a:spcPct val="0"/>
              </a:spcAft>
              <a:buClrTx/>
              <a:buSzTx/>
              <a:buFont typeface="Arial" charset="0"/>
              <a:buChar char="•"/>
              <a:tabLst/>
              <a:defRPr/>
            </a:pPr>
            <a:r>
              <a:rPr kumimoji="0" lang="en-US" sz="3120" b="0" i="0" u="none" strike="noStrike" kern="1200" cap="none" spc="0" normalizeH="0" baseline="0" noProof="0">
                <a:ln>
                  <a:noFill/>
                </a:ln>
                <a:solidFill>
                  <a:srgbClr val="282B2E"/>
                </a:solidFill>
                <a:effectLst/>
                <a:uLnTx/>
                <a:uFillTx/>
                <a:latin typeface="Franklin Gothic Medium"/>
                <a:cs typeface="Arial"/>
              </a:rPr>
              <a:t>Fourth level</a:t>
            </a:r>
          </a:p>
          <a:p>
            <a:pPr marL="411480" marR="0" lvl="4" indent="-411480" algn="l" defTabSz="548640" rtl="0" eaLnBrk="1" fontAlgn="base" latinLnBrk="0" hangingPunct="1">
              <a:lnSpc>
                <a:spcPct val="100000"/>
              </a:lnSpc>
              <a:spcBef>
                <a:spcPct val="20000"/>
              </a:spcBef>
              <a:spcAft>
                <a:spcPct val="0"/>
              </a:spcAft>
              <a:buClrTx/>
              <a:buSzTx/>
              <a:buFont typeface="Arial" charset="0"/>
              <a:buChar char="•"/>
              <a:tabLst/>
              <a:defRPr/>
            </a:pPr>
            <a:r>
              <a:rPr kumimoji="0" lang="en-US" sz="3120" b="0" i="0" u="none" strike="noStrike" kern="1200" cap="none" spc="0" normalizeH="0" baseline="0" noProof="0">
                <a:ln>
                  <a:noFill/>
                </a:ln>
                <a:solidFill>
                  <a:srgbClr val="282B2E"/>
                </a:solidFill>
                <a:effectLst/>
                <a:uLnTx/>
                <a:uFillTx/>
                <a:latin typeface="Franklin Gothic Medium"/>
                <a:cs typeface="Arial"/>
              </a:rPr>
              <a:t>Fifth level</a:t>
            </a:r>
            <a:endParaRPr kumimoji="0" lang="en-US" sz="2160" b="0" i="0" u="none" strike="noStrike" kern="1200" cap="none" spc="0" normalizeH="0" baseline="0" noProof="0" dirty="0">
              <a:ln>
                <a:noFill/>
              </a:ln>
              <a:solidFill>
                <a:srgbClr val="282B2E"/>
              </a:solidFill>
              <a:effectLst/>
              <a:uLnTx/>
              <a:uFillTx/>
              <a:latin typeface="+mn-lt"/>
              <a:cs typeface="Arial"/>
            </a:endParaRPr>
          </a:p>
        </p:txBody>
      </p:sp>
    </p:spTree>
    <p:extLst>
      <p:ext uri="{BB962C8B-B14F-4D97-AF65-F5344CB8AC3E}">
        <p14:creationId xmlns:p14="http://schemas.microsoft.com/office/powerpoint/2010/main" val="2751167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437120" y="1445456"/>
            <a:ext cx="6461760" cy="6315515"/>
          </a:xfrm>
          <a:prstGeom prst="rect">
            <a:avLst/>
          </a:prstGeom>
        </p:spPr>
        <p:txBody>
          <a:bodyPr/>
          <a:lstStyle>
            <a:lvl1pPr>
              <a:defRPr sz="2880">
                <a:solidFill>
                  <a:schemeClr val="tx1">
                    <a:lumMod val="50000"/>
                  </a:schemeClr>
                </a:solidFill>
              </a:defRPr>
            </a:lvl1pPr>
            <a:lvl2pPr>
              <a:defRPr sz="2400">
                <a:solidFill>
                  <a:schemeClr val="tx1">
                    <a:lumMod val="50000"/>
                  </a:schemeClr>
                </a:solidFill>
              </a:defRPr>
            </a:lvl2pPr>
            <a:lvl3pPr>
              <a:defRPr sz="2160">
                <a:solidFill>
                  <a:schemeClr val="tx1">
                    <a:lumMod val="50000"/>
                  </a:schemeClr>
                </a:solidFill>
              </a:defRPr>
            </a:lvl3pPr>
            <a:lvl4pPr>
              <a:defRPr sz="2160">
                <a:solidFill>
                  <a:schemeClr val="tx1">
                    <a:lumMod val="50000"/>
                  </a:schemeClr>
                </a:solidFill>
              </a:defRPr>
            </a:lvl4pPr>
            <a:lvl5pPr>
              <a:defRPr sz="2160">
                <a:solidFill>
                  <a:schemeClr val="tx1">
                    <a:lumMod val="50000"/>
                  </a:schemeClr>
                </a:solidFill>
              </a:defRPr>
            </a:lvl5pPr>
            <a:lvl6pPr>
              <a:defRPr sz="2160"/>
            </a:lvl6pPr>
            <a:lvl7pPr>
              <a:defRPr sz="2160"/>
            </a:lvl7pPr>
            <a:lvl8pPr>
              <a:defRPr sz="2160"/>
            </a:lvl8pPr>
            <a:lvl9pPr>
              <a:defRPr sz="2160"/>
            </a:lvl9pPr>
          </a:lstStyle>
          <a:p>
            <a:pPr lvl="0"/>
            <a:r>
              <a:rPr lang="en-US" dirty="0"/>
              <a:t>Add photo(s)</a:t>
            </a:r>
          </a:p>
        </p:txBody>
      </p:sp>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50662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1521" y="1380052"/>
            <a:ext cx="6464300" cy="767714"/>
          </a:xfrm>
          <a:prstGeom prst="rect">
            <a:avLst/>
          </a:prstGeom>
        </p:spPr>
        <p:txBody>
          <a:bodyPr anchor="ctr"/>
          <a:lstStyle>
            <a:lvl1pPr marL="0" indent="0">
              <a:buNone/>
              <a:defRPr sz="2880" b="1">
                <a:latin typeface="+mj-lt"/>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731521" y="2302705"/>
            <a:ext cx="6464300" cy="5257800"/>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32042" y="1380052"/>
            <a:ext cx="6466840" cy="767714"/>
          </a:xfrm>
          <a:prstGeom prst="rect">
            <a:avLst/>
          </a:prstGeom>
        </p:spPr>
        <p:txBody>
          <a:bodyPr anchor="ctr"/>
          <a:lstStyle>
            <a:lvl1pPr marL="0" indent="0">
              <a:buNone/>
              <a:defRPr sz="2880" b="1">
                <a:latin typeface="+mj-lt"/>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32042" y="2302705"/>
            <a:ext cx="6466840" cy="5257800"/>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1008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0080" y="1485902"/>
            <a:ext cx="8178800" cy="6343650"/>
          </a:xfrm>
          <a:prstGeom prst="rect">
            <a:avLst/>
          </a:prstGeom>
        </p:spPr>
        <p:txBody>
          <a:bodyPr/>
          <a:lstStyle>
            <a:lvl1pPr>
              <a:defRPr sz="2880"/>
            </a:lvl1pPr>
            <a:lvl2pPr>
              <a:defRPr sz="2400"/>
            </a:lvl2pPr>
            <a:lvl3pPr>
              <a:defRPr sz="2160"/>
            </a:lvl3pPr>
            <a:lvl4pPr>
              <a:defRPr sz="2160"/>
            </a:lvl4pPr>
            <a:lvl5pPr>
              <a:defRPr sz="216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1521" y="1485902"/>
            <a:ext cx="4813301" cy="6278132"/>
          </a:xfrm>
          <a:prstGeom prst="rect">
            <a:avLst/>
          </a:prstGeo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4019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8213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Rectangle 3"/>
          <p:cNvSpPr/>
          <p:nvPr/>
        </p:nvSpPr>
        <p:spPr>
          <a:xfrm>
            <a:off x="0" y="0"/>
            <a:ext cx="14630400" cy="11125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5" name="Rectangle 4"/>
          <p:cNvSpPr/>
          <p:nvPr/>
        </p:nvSpPr>
        <p:spPr>
          <a:xfrm>
            <a:off x="0" y="7932420"/>
            <a:ext cx="14630400" cy="2971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6" name="Text Placeholder 9"/>
          <p:cNvSpPr txBox="1">
            <a:spLocks/>
          </p:cNvSpPr>
          <p:nvPr/>
        </p:nvSpPr>
        <p:spPr bwMode="auto">
          <a:xfrm>
            <a:off x="208280" y="7940040"/>
            <a:ext cx="11658600" cy="289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108" charset="-128"/>
              </a:defRPr>
            </a:lvl1pPr>
            <a:lvl2pPr marL="742950" indent="-285750" eaLnBrk="0" hangingPunct="0">
              <a:defRPr>
                <a:solidFill>
                  <a:schemeClr val="tx1"/>
                </a:solidFill>
                <a:latin typeface="Arial" charset="0"/>
                <a:ea typeface="ＭＳ Ｐゴシック" pitchFamily="-108" charset="-128"/>
              </a:defRPr>
            </a:lvl2pPr>
            <a:lvl3pPr marL="1143000" indent="-228600" eaLnBrk="0" hangingPunct="0">
              <a:defRPr>
                <a:solidFill>
                  <a:schemeClr val="tx1"/>
                </a:solidFill>
                <a:latin typeface="Arial" charset="0"/>
                <a:ea typeface="ＭＳ Ｐゴシック" pitchFamily="-108" charset="-128"/>
              </a:defRPr>
            </a:lvl3pPr>
            <a:lvl4pPr marL="1600200" indent="-228600" eaLnBrk="0" hangingPunct="0">
              <a:defRPr>
                <a:solidFill>
                  <a:schemeClr val="tx1"/>
                </a:solidFill>
                <a:latin typeface="Arial" charset="0"/>
                <a:ea typeface="ＭＳ Ｐゴシック" pitchFamily="-108" charset="-128"/>
              </a:defRPr>
            </a:lvl4pPr>
            <a:lvl5pPr marL="2057400" indent="-228600" eaLnBrk="0" hangingPunct="0">
              <a:defRPr>
                <a:solidFill>
                  <a:schemeClr val="tx1"/>
                </a:solidFill>
                <a:latin typeface="Arial" charset="0"/>
                <a:ea typeface="ＭＳ Ｐゴシック" pitchFamily="-108"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8"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8"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8"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8" charset="-128"/>
              </a:defRPr>
            </a:lvl9pPr>
          </a:lstStyle>
          <a:p>
            <a:pPr eaLnBrk="1" fontAlgn="base" hangingPunct="1">
              <a:lnSpc>
                <a:spcPct val="90000"/>
              </a:lnSpc>
              <a:spcBef>
                <a:spcPct val="20000"/>
              </a:spcBef>
              <a:spcAft>
                <a:spcPct val="0"/>
              </a:spcAft>
              <a:buFont typeface="Arial" charset="0"/>
              <a:buNone/>
              <a:defRPr/>
            </a:pPr>
            <a:fld id="{A1547A23-DFC2-45AD-8D9E-E1CDB6FC8285}" type="slidenum">
              <a:rPr lang="en-US" sz="1200" smtClean="0">
                <a:solidFill>
                  <a:prstClr val="white"/>
                </a:solidFill>
                <a:cs typeface="Arial" charset="0"/>
              </a:rPr>
              <a:pPr eaLnBrk="1" fontAlgn="base" hangingPunct="1">
                <a:lnSpc>
                  <a:spcPct val="90000"/>
                </a:lnSpc>
                <a:spcBef>
                  <a:spcPct val="20000"/>
                </a:spcBef>
                <a:spcAft>
                  <a:spcPct val="0"/>
                </a:spcAft>
                <a:buFont typeface="Arial" charset="0"/>
                <a:buNone/>
                <a:defRPr/>
              </a:pPr>
              <a:t>‹#›</a:t>
            </a:fld>
            <a:r>
              <a:rPr lang="en-US" sz="1200" dirty="0">
                <a:solidFill>
                  <a:prstClr val="white"/>
                </a:solidFill>
                <a:cs typeface="Arial" charset="0"/>
              </a:rPr>
              <a:t> | Program Name or Ancillary Text</a:t>
            </a:r>
          </a:p>
        </p:txBody>
      </p:sp>
      <p:grpSp>
        <p:nvGrpSpPr>
          <p:cNvPr id="9" name="Group 20"/>
          <p:cNvGrpSpPr>
            <a:grpSpLocks/>
          </p:cNvGrpSpPr>
          <p:nvPr/>
        </p:nvGrpSpPr>
        <p:grpSpPr bwMode="auto">
          <a:xfrm flipH="1" flipV="1">
            <a:off x="0" y="1104902"/>
            <a:ext cx="14630400" cy="66676"/>
            <a:chOff x="0" y="832104"/>
            <a:chExt cx="9144000" cy="54864"/>
          </a:xfrm>
        </p:grpSpPr>
        <p:sp>
          <p:nvSpPr>
            <p:cNvPr id="10" name="Rectangle 9"/>
            <p:cNvSpPr/>
            <p:nvPr/>
          </p:nvSpPr>
          <p:spPr>
            <a:xfrm>
              <a:off x="4572000" y="832104"/>
              <a:ext cx="4572000" cy="548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11" name="Rectangle 10"/>
            <p:cNvSpPr/>
            <p:nvPr/>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12" name="Rectangle 11"/>
            <p:cNvSpPr/>
            <p:nvPr/>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grpSp>
      <p:sp>
        <p:nvSpPr>
          <p:cNvPr id="13" name="Text Placeholder 9"/>
          <p:cNvSpPr txBox="1">
            <a:spLocks/>
          </p:cNvSpPr>
          <p:nvPr/>
        </p:nvSpPr>
        <p:spPr bwMode="auto">
          <a:xfrm>
            <a:off x="8763001" y="7940040"/>
            <a:ext cx="5867400" cy="289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108" charset="-128"/>
              </a:defRPr>
            </a:lvl1pPr>
            <a:lvl2pPr marL="742950" indent="-285750" eaLnBrk="0" hangingPunct="0">
              <a:defRPr>
                <a:solidFill>
                  <a:schemeClr val="tx1"/>
                </a:solidFill>
                <a:latin typeface="Arial" charset="0"/>
                <a:ea typeface="ＭＳ Ｐゴシック" pitchFamily="-108" charset="-128"/>
              </a:defRPr>
            </a:lvl2pPr>
            <a:lvl3pPr marL="1143000" indent="-228600" eaLnBrk="0" hangingPunct="0">
              <a:defRPr>
                <a:solidFill>
                  <a:schemeClr val="tx1"/>
                </a:solidFill>
                <a:latin typeface="Arial" charset="0"/>
                <a:ea typeface="ＭＳ Ｐゴシック" pitchFamily="-108" charset="-128"/>
              </a:defRPr>
            </a:lvl3pPr>
            <a:lvl4pPr marL="1600200" indent="-228600" eaLnBrk="0" hangingPunct="0">
              <a:defRPr>
                <a:solidFill>
                  <a:schemeClr val="tx1"/>
                </a:solidFill>
                <a:latin typeface="Arial" charset="0"/>
                <a:ea typeface="ＭＳ Ｐゴシック" pitchFamily="-108" charset="-128"/>
              </a:defRPr>
            </a:lvl4pPr>
            <a:lvl5pPr marL="2057400" indent="-228600" eaLnBrk="0" hangingPunct="0">
              <a:defRPr>
                <a:solidFill>
                  <a:schemeClr val="tx1"/>
                </a:solidFill>
                <a:latin typeface="Arial" charset="0"/>
                <a:ea typeface="ＭＳ Ｐゴシック" pitchFamily="-108"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8"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8"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8"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8" charset="-128"/>
              </a:defRPr>
            </a:lvl9pPr>
          </a:lstStyle>
          <a:p>
            <a:pPr algn="r" eaLnBrk="1" fontAlgn="base" hangingPunct="1">
              <a:lnSpc>
                <a:spcPct val="90000"/>
              </a:lnSpc>
              <a:spcBef>
                <a:spcPct val="20000"/>
              </a:spcBef>
              <a:spcAft>
                <a:spcPct val="0"/>
              </a:spcAft>
              <a:buFont typeface="Arial" charset="0"/>
              <a:buNone/>
              <a:defRPr/>
            </a:pPr>
            <a:r>
              <a:rPr lang="en-US" sz="1200" dirty="0">
                <a:solidFill>
                  <a:prstClr val="white"/>
                </a:solidFill>
                <a:cs typeface="Arial" charset="0"/>
              </a:rPr>
              <a:t>eere.energy.gov</a:t>
            </a:r>
          </a:p>
        </p:txBody>
      </p:sp>
      <p:pic>
        <p:nvPicPr>
          <p:cNvPr id="14" name="Picture 18" descr="doe_logo_ppt.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94240" y="331470"/>
            <a:ext cx="4389120" cy="495300"/>
          </a:xfrm>
          <a:prstGeom prst="rect">
            <a:avLst/>
          </a:prstGeom>
          <a:noFill/>
          <a:ln w="9525">
            <a:noFill/>
            <a:miter lim="800000"/>
            <a:headEnd/>
            <a:tailEnd/>
          </a:ln>
        </p:spPr>
      </p:pic>
      <p:sp>
        <p:nvSpPr>
          <p:cNvPr id="15" name="Rectangle 14"/>
          <p:cNvSpPr/>
          <p:nvPr/>
        </p:nvSpPr>
        <p:spPr>
          <a:xfrm>
            <a:off x="0" y="7747638"/>
            <a:ext cx="14630400" cy="48196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16" name="Rectangle 15"/>
          <p:cNvSpPr/>
          <p:nvPr/>
        </p:nvSpPr>
        <p:spPr>
          <a:xfrm flipH="1">
            <a:off x="0" y="6111242"/>
            <a:ext cx="7315200" cy="163639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17" name="Rectangle 16"/>
          <p:cNvSpPr/>
          <p:nvPr/>
        </p:nvSpPr>
        <p:spPr>
          <a:xfrm flipH="1">
            <a:off x="7315202" y="6111242"/>
            <a:ext cx="2019301" cy="16363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18" name="Rectangle 17"/>
          <p:cNvSpPr/>
          <p:nvPr/>
        </p:nvSpPr>
        <p:spPr>
          <a:xfrm flipH="1">
            <a:off x="9334503" y="6111242"/>
            <a:ext cx="5295899" cy="16363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7" name="Title 1"/>
          <p:cNvSpPr>
            <a:spLocks noGrp="1"/>
          </p:cNvSpPr>
          <p:nvPr>
            <p:ph type="ctrTitle"/>
          </p:nvPr>
        </p:nvSpPr>
        <p:spPr>
          <a:xfrm>
            <a:off x="1097280" y="3698216"/>
            <a:ext cx="12435840" cy="1224916"/>
          </a:xfrm>
        </p:spPr>
        <p:txBody>
          <a:bodyPr/>
          <a:lstStyle>
            <a:lvl1pPr>
              <a:defRPr>
                <a:solidFill>
                  <a:schemeClr val="tx1">
                    <a:lumMod val="50000"/>
                  </a:schemeClr>
                </a:solidFill>
              </a:defRPr>
            </a:lvl1pPr>
          </a:lstStyle>
          <a:p>
            <a:r>
              <a:rPr lang="en-US"/>
              <a:t>Click to edit Master title style</a:t>
            </a:r>
            <a:endParaRPr lang="en-US" dirty="0"/>
          </a:p>
        </p:txBody>
      </p:sp>
      <p:sp>
        <p:nvSpPr>
          <p:cNvPr id="8" name="Subtitle 2"/>
          <p:cNvSpPr>
            <a:spLocks noGrp="1"/>
          </p:cNvSpPr>
          <p:nvPr>
            <p:ph type="subTitle" idx="1"/>
          </p:nvPr>
        </p:nvSpPr>
        <p:spPr>
          <a:xfrm>
            <a:off x="1097280" y="4923130"/>
            <a:ext cx="10241280" cy="1188720"/>
          </a:xfrm>
        </p:spPr>
        <p:txBody>
          <a:bodyPr>
            <a:normAutofit/>
          </a:bodyPr>
          <a:lstStyle>
            <a:lvl1pPr marL="0" indent="0" algn="l">
              <a:buNone/>
              <a:defRPr sz="2400">
                <a:solidFill>
                  <a:schemeClr val="tx1"/>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87749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481" y="0"/>
            <a:ext cx="9062720" cy="1082040"/>
          </a:xfrm>
        </p:spPr>
        <p:txBody>
          <a:bodyPr/>
          <a:lstStyle/>
          <a:p>
            <a:r>
              <a:rPr lang="en-US"/>
              <a:t>Click to edit Master title style</a:t>
            </a:r>
          </a:p>
        </p:txBody>
      </p:sp>
      <p:sp>
        <p:nvSpPr>
          <p:cNvPr id="3" name="Content Placeholder 2"/>
          <p:cNvSpPr>
            <a:spLocks noGrp="1"/>
          </p:cNvSpPr>
          <p:nvPr>
            <p:ph idx="1"/>
          </p:nvPr>
        </p:nvSpPr>
        <p:spPr>
          <a:xfrm>
            <a:off x="731520" y="1403253"/>
            <a:ext cx="13167360" cy="6268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822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573140" y="1255842"/>
            <a:ext cx="13483520" cy="64448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84691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AB98F0-1AA1-864D-85D8-38D8A9630949}"/>
              </a:ext>
            </a:extLst>
          </p:cNvPr>
          <p:cNvSpPr>
            <a:spLocks noGrp="1"/>
          </p:cNvSpPr>
          <p:nvPr>
            <p:ph type="dt" sz="half" idx="10"/>
          </p:nvPr>
        </p:nvSpPr>
        <p:spPr/>
        <p:txBody>
          <a:bodyPr/>
          <a:lstStyle/>
          <a:p>
            <a:pPr fontAlgn="base">
              <a:spcBef>
                <a:spcPct val="0"/>
              </a:spcBef>
              <a:spcAft>
                <a:spcPct val="0"/>
              </a:spcAft>
            </a:pPr>
            <a:fld id="{D9D1F409-C835-C548-8E36-CD8899B1C50B}" type="datetimeFigureOut">
              <a:rPr lang="en-US">
                <a:solidFill>
                  <a:srgbClr val="000000"/>
                </a:solidFill>
              </a:rPr>
              <a:pPr fontAlgn="base">
                <a:spcBef>
                  <a:spcPct val="0"/>
                </a:spcBef>
                <a:spcAft>
                  <a:spcPct val="0"/>
                </a:spcAft>
              </a:pPr>
              <a:t>2/25/2022</a:t>
            </a:fld>
            <a:endParaRPr lang="en-US" dirty="0">
              <a:solidFill>
                <a:srgbClr val="000000"/>
              </a:solidFill>
            </a:endParaRPr>
          </a:p>
        </p:txBody>
      </p:sp>
      <p:sp>
        <p:nvSpPr>
          <p:cNvPr id="3" name="Footer Placeholder 2">
            <a:extLst>
              <a:ext uri="{FF2B5EF4-FFF2-40B4-BE49-F238E27FC236}">
                <a16:creationId xmlns:a16="http://schemas.microsoft.com/office/drawing/2014/main" id="{320D1792-2158-0D4C-9298-EE4D95434ED6}"/>
              </a:ext>
            </a:extLst>
          </p:cNvPr>
          <p:cNvSpPr>
            <a:spLocks noGrp="1"/>
          </p:cNvSpPr>
          <p:nvPr>
            <p:ph type="ftr" sz="quarter" idx="11"/>
          </p:nvPr>
        </p:nvSpPr>
        <p:spPr/>
        <p:txBody>
          <a:bodyPr/>
          <a:lstStyle/>
          <a:p>
            <a:pPr fontAlgn="base">
              <a:spcBef>
                <a:spcPct val="0"/>
              </a:spcBef>
              <a:spcAft>
                <a:spcPct val="0"/>
              </a:spcAft>
            </a:pPr>
            <a:endParaRPr lang="en-US" dirty="0">
              <a:solidFill>
                <a:srgbClr val="000000"/>
              </a:solidFill>
            </a:endParaRPr>
          </a:p>
        </p:txBody>
      </p:sp>
      <p:sp>
        <p:nvSpPr>
          <p:cNvPr id="4" name="Slide Number Placeholder 3">
            <a:extLst>
              <a:ext uri="{FF2B5EF4-FFF2-40B4-BE49-F238E27FC236}">
                <a16:creationId xmlns:a16="http://schemas.microsoft.com/office/drawing/2014/main" id="{66E4722C-4CC2-EA42-81A2-33EC559F915E}"/>
              </a:ext>
            </a:extLst>
          </p:cNvPr>
          <p:cNvSpPr>
            <a:spLocks noGrp="1"/>
          </p:cNvSpPr>
          <p:nvPr>
            <p:ph type="sldNum" sz="quarter" idx="12"/>
          </p:nvPr>
        </p:nvSpPr>
        <p:spPr/>
        <p:txBody>
          <a:bodyPr/>
          <a:lstStyle/>
          <a:p>
            <a:pPr fontAlgn="base">
              <a:spcBef>
                <a:spcPct val="0"/>
              </a:spcBef>
              <a:spcAft>
                <a:spcPct val="0"/>
              </a:spcAft>
            </a:pPr>
            <a:fld id="{D6162A76-6538-E94A-B2DD-FDAF3C29D8DC}" type="slidenum">
              <a:rPr lang="en-US">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01068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DA260F-CA0F-804B-BA2F-E75B7C7035D6}"/>
              </a:ext>
            </a:extLst>
          </p:cNvPr>
          <p:cNvSpPr/>
          <p:nvPr userDrawn="1"/>
        </p:nvSpPr>
        <p:spPr>
          <a:xfrm>
            <a:off x="914400" y="0"/>
            <a:ext cx="137160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6C254D19-9DF8-3145-A509-E7B1E952FEBC}"/>
              </a:ext>
            </a:extLst>
          </p:cNvPr>
          <p:cNvPicPr>
            <a:picLocks noChangeAspect="1"/>
          </p:cNvPicPr>
          <p:nvPr userDrawn="1"/>
        </p:nvPicPr>
        <p:blipFill>
          <a:blip r:embed="rId2"/>
          <a:stretch>
            <a:fillRect/>
          </a:stretch>
        </p:blipFill>
        <p:spPr>
          <a:xfrm>
            <a:off x="1371600" y="237744"/>
            <a:ext cx="1280160" cy="1249224"/>
          </a:xfrm>
          <a:prstGeom prst="rect">
            <a:avLst/>
          </a:prstGeom>
        </p:spPr>
      </p:pic>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400800"/>
            <a:ext cx="7772400" cy="137160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86000"/>
            <a:ext cx="4572000" cy="1600200"/>
          </a:xfrm>
          <a:prstGeom prst="rect">
            <a:avLst/>
          </a:prstGeom>
        </p:spPr>
        <p:txBody>
          <a:bodyPr lIns="0" tIns="0" rIns="0" b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71600" y="4343400"/>
            <a:ext cx="4572000" cy="3429000"/>
          </a:xfrm>
          <a:prstGeom prst="rect">
            <a:avLst/>
          </a:prstGeom>
        </p:spPr>
        <p:txBody>
          <a:bodyPr lIns="0" tIns="0" rIns="0" bIns="0"/>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7" y="7772400"/>
            <a:ext cx="3108960" cy="457200"/>
          </a:xfrm>
          <a:prstGeom prst="rect">
            <a:avLst/>
          </a:prstGeom>
        </p:spPr>
        <p:txBody>
          <a:bodyPr vert="horz" lIns="91440" tIns="45720" rIns="91440" bIns="45720" rtlCol="0" anchor="ctr"/>
          <a:lstStyle>
            <a:lvl1pPr algn="r">
              <a:defRPr sz="1200">
                <a:solidFill>
                  <a:schemeClr val="tx1">
                    <a:tint val="75000"/>
                  </a:schemeClr>
                </a:solidFill>
              </a:defRPr>
            </a:lvl1pPr>
          </a:lstStyle>
          <a:p>
            <a:fld id="{11229063-952C-CA4B-BB08-EC9BB02DB1CD}" type="datetime4">
              <a:rPr lang="en-US" smtClean="0"/>
              <a:t>February 25, 2022</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1371600" y="7772400"/>
            <a:ext cx="4572000" cy="457200"/>
          </a:xfrm>
          <a:prstGeom prst="rect">
            <a:avLst/>
          </a:prstGeom>
        </p:spPr>
        <p:txBody>
          <a:bodyPr vert="horz" lIns="0" tIns="0" rIns="0" bIns="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A99AC0-6BBC-5D41-99EC-C39CAB76470B}"/>
              </a:ext>
            </a:extLst>
          </p:cNvPr>
          <p:cNvSpPr/>
          <p:nvPr userDrawn="1"/>
        </p:nvSpPr>
        <p:spPr>
          <a:xfrm>
            <a:off x="914400" y="0"/>
            <a:ext cx="137160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39F8AC5-E33F-D343-A606-4C78DB937EDC}"/>
              </a:ext>
            </a:extLst>
          </p:cNvPr>
          <p:cNvPicPr>
            <a:picLocks noChangeAspect="1"/>
          </p:cNvPicPr>
          <p:nvPr userDrawn="1"/>
        </p:nvPicPr>
        <p:blipFill>
          <a:blip r:embed="rId2"/>
          <a:stretch>
            <a:fillRect/>
          </a:stretch>
        </p:blipFill>
        <p:spPr>
          <a:xfrm>
            <a:off x="1371600" y="237744"/>
            <a:ext cx="1280160" cy="1249224"/>
          </a:xfrm>
          <a:prstGeom prst="rect">
            <a:avLst/>
          </a:prstGeom>
        </p:spPr>
      </p:pic>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00800" y="457199"/>
            <a:ext cx="7772400" cy="7315200"/>
          </a:xfrm>
          <a:prstGeom prst="rect">
            <a:avLst/>
          </a:prstGeom>
        </p:spPr>
        <p:txBody>
          <a:bodyPr lIns="0" tIns="0" rIns="0" bIns="0"/>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71600" y="4343400"/>
            <a:ext cx="4572000" cy="3429000"/>
          </a:xfrm>
          <a:prstGeom prst="rect">
            <a:avLst/>
          </a:prstGeom>
        </p:spPr>
        <p:txBody>
          <a:bodyPr lIns="0" tIns="0" rIns="0" bIns="0"/>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7" y="7772400"/>
            <a:ext cx="3108960" cy="457200"/>
          </a:xfrm>
          <a:prstGeom prst="rect">
            <a:avLst/>
          </a:prstGeom>
        </p:spPr>
        <p:txBody>
          <a:bodyPr vert="horz" lIns="91440" tIns="45720" rIns="91440" bIns="45720" rtlCol="0" anchor="ctr"/>
          <a:lstStyle>
            <a:lvl1pPr algn="r">
              <a:defRPr sz="1200">
                <a:solidFill>
                  <a:schemeClr val="tx1">
                    <a:tint val="75000"/>
                  </a:schemeClr>
                </a:solidFill>
              </a:defRPr>
            </a:lvl1pPr>
          </a:lstStyle>
          <a:p>
            <a:fld id="{9F5A69A4-3D4A-0045-AC5F-3FF147DAE7B7}" type="datetime4">
              <a:rPr lang="en-US" smtClean="0"/>
              <a:t>February 25, 2022</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1371600" y="7772400"/>
            <a:ext cx="4572000" cy="457200"/>
          </a:xfrm>
          <a:prstGeom prst="rect">
            <a:avLst/>
          </a:prstGeom>
        </p:spPr>
        <p:txBody>
          <a:bodyPr vert="horz" lIns="0" tIns="0" rIns="0" bIns="0" rtlCol="0" anchor="ctr"/>
          <a:lstStyle>
            <a:lvl1pPr algn="l">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86000"/>
            <a:ext cx="4572000" cy="1600200"/>
          </a:xfrm>
          <a:prstGeom prst="rect">
            <a:avLst/>
          </a:prstGeom>
        </p:spPr>
        <p:txBody>
          <a:bodyPr lIns="0" tIns="0" rIns="0" b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4FDF01-0FD3-C74B-8D65-8051D5F2A5D5}"/>
              </a:ext>
            </a:extLst>
          </p:cNvPr>
          <p:cNvSpPr/>
          <p:nvPr userDrawn="1"/>
        </p:nvSpPr>
        <p:spPr>
          <a:xfrm>
            <a:off x="914400" y="0"/>
            <a:ext cx="137160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966B763-217F-204B-8618-049626B53A2E}"/>
              </a:ext>
            </a:extLst>
          </p:cNvPr>
          <p:cNvPicPr>
            <a:picLocks noChangeAspect="1"/>
          </p:cNvPicPr>
          <p:nvPr userDrawn="1"/>
        </p:nvPicPr>
        <p:blipFill>
          <a:blip r:embed="rId2"/>
          <a:stretch>
            <a:fillRect/>
          </a:stretch>
        </p:blipFill>
        <p:spPr>
          <a:xfrm>
            <a:off x="1371600" y="237744"/>
            <a:ext cx="1280160" cy="1249224"/>
          </a:xfrm>
          <a:prstGeom prst="rect">
            <a:avLst/>
          </a:prstGeom>
        </p:spPr>
      </p:pic>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tIns="0" rIns="0" b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8"/>
            <a:ext cx="12801600" cy="5715000"/>
          </a:xfrm>
          <a:prstGeom prst="rect">
            <a:avLst/>
          </a:prstGeom>
        </p:spPr>
        <p:txBody>
          <a:bodyPr lIns="0" tIns="0" rIns="0" bIns="0"/>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7" y="7772400"/>
            <a:ext cx="3108960" cy="457200"/>
          </a:xfrm>
          <a:prstGeom prst="rect">
            <a:avLst/>
          </a:prstGeom>
        </p:spPr>
        <p:txBody>
          <a:bodyPr vert="horz" lIns="91440" tIns="45720" rIns="91440" bIns="45720" rtlCol="0" anchor="ctr"/>
          <a:lstStyle>
            <a:lvl1pPr algn="r">
              <a:defRPr sz="1200">
                <a:solidFill>
                  <a:schemeClr val="tx1">
                    <a:tint val="75000"/>
                  </a:schemeClr>
                </a:solidFill>
              </a:defRPr>
            </a:lvl1pPr>
          </a:lstStyle>
          <a:p>
            <a:fld id="{26C829A1-7682-5049-8BEA-E32BBA355717}" type="datetime4">
              <a:rPr lang="en-US" smtClean="0"/>
              <a:t>February 25, 2022</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1371600" y="7772400"/>
            <a:ext cx="4572000" cy="457200"/>
          </a:xfrm>
          <a:prstGeom prst="rect">
            <a:avLst/>
          </a:prstGeom>
        </p:spPr>
        <p:txBody>
          <a:bodyPr vert="horz" lIns="0" tIns="0" rIns="0" bIns="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Picture Gri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4AD7B9F-CACC-C644-BCF8-29758FFF998C}"/>
              </a:ext>
            </a:extLst>
          </p:cNvPr>
          <p:cNvSpPr/>
          <p:nvPr userDrawn="1"/>
        </p:nvSpPr>
        <p:spPr>
          <a:xfrm>
            <a:off x="914400" y="0"/>
            <a:ext cx="137160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3576603B-E0B3-1046-BC56-2F84B7EC048C}"/>
              </a:ext>
            </a:extLst>
          </p:cNvPr>
          <p:cNvPicPr>
            <a:picLocks noChangeAspect="1"/>
          </p:cNvPicPr>
          <p:nvPr userDrawn="1"/>
        </p:nvPicPr>
        <p:blipFill>
          <a:blip r:embed="rId2"/>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87675D04-7DDE-C240-AB7F-CA0C9CC63DBB}"/>
              </a:ext>
            </a:extLst>
          </p:cNvPr>
          <p:cNvSpPr>
            <a:spLocks noGrp="1"/>
          </p:cNvSpPr>
          <p:nvPr>
            <p:ph type="ftr" sz="quarter" idx="10"/>
          </p:nvPr>
        </p:nvSpPr>
        <p:spPr/>
        <p:txBody>
          <a:bodyPr/>
          <a:lstStyle/>
          <a:p>
            <a:endParaRPr lang="en-US" dirty="0"/>
          </a:p>
        </p:txBody>
      </p:sp>
      <p:sp>
        <p:nvSpPr>
          <p:cNvPr id="5" name="Picture Placeholder 2">
            <a:extLst>
              <a:ext uri="{FF2B5EF4-FFF2-40B4-BE49-F238E27FC236}">
                <a16:creationId xmlns:a16="http://schemas.microsoft.com/office/drawing/2014/main" id="{2C9506F2-D79A-124B-8D81-3927A3D8F9E6}"/>
              </a:ext>
            </a:extLst>
          </p:cNvPr>
          <p:cNvSpPr>
            <a:spLocks noGrp="1"/>
          </p:cNvSpPr>
          <p:nvPr>
            <p:ph type="pic" sz="quarter" idx="11"/>
          </p:nvPr>
        </p:nvSpPr>
        <p:spPr>
          <a:xfrm>
            <a:off x="1371600" y="2066544"/>
            <a:ext cx="4069080" cy="5715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2">
            <a:extLst>
              <a:ext uri="{FF2B5EF4-FFF2-40B4-BE49-F238E27FC236}">
                <a16:creationId xmlns:a16="http://schemas.microsoft.com/office/drawing/2014/main" id="{F6DF4DB4-43D6-5348-937D-9A63C139AB20}"/>
              </a:ext>
            </a:extLst>
          </p:cNvPr>
          <p:cNvSpPr>
            <a:spLocks noGrp="1"/>
          </p:cNvSpPr>
          <p:nvPr>
            <p:ph type="pic" sz="quarter" idx="13"/>
          </p:nvPr>
        </p:nvSpPr>
        <p:spPr>
          <a:xfrm>
            <a:off x="5737860" y="2066544"/>
            <a:ext cx="4069080" cy="5715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432B2E41-72F4-8242-9307-762330C08D47}"/>
              </a:ext>
            </a:extLst>
          </p:cNvPr>
          <p:cNvSpPr>
            <a:spLocks noGrp="1"/>
          </p:cNvSpPr>
          <p:nvPr>
            <p:ph type="pic" sz="quarter" idx="15"/>
          </p:nvPr>
        </p:nvSpPr>
        <p:spPr>
          <a:xfrm>
            <a:off x="10104120" y="2066544"/>
            <a:ext cx="4069080" cy="5715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Text Placeholder 5">
            <a:extLst>
              <a:ext uri="{FF2B5EF4-FFF2-40B4-BE49-F238E27FC236}">
                <a16:creationId xmlns:a16="http://schemas.microsoft.com/office/drawing/2014/main" id="{039BBB15-7DE9-F441-8ABF-4216ECCF1A5C}"/>
              </a:ext>
            </a:extLst>
          </p:cNvPr>
          <p:cNvSpPr>
            <a:spLocks noGrp="1"/>
          </p:cNvSpPr>
          <p:nvPr>
            <p:ph type="body" sz="quarter" idx="17" hasCustomPrompt="1"/>
          </p:nvPr>
        </p:nvSpPr>
        <p:spPr>
          <a:xfrm>
            <a:off x="1371600" y="6583680"/>
            <a:ext cx="4069080" cy="118872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ext Placeholder 5">
            <a:extLst>
              <a:ext uri="{FF2B5EF4-FFF2-40B4-BE49-F238E27FC236}">
                <a16:creationId xmlns:a16="http://schemas.microsoft.com/office/drawing/2014/main" id="{E9D38EC0-B4D2-CD46-97DC-21D3D89323EC}"/>
              </a:ext>
            </a:extLst>
          </p:cNvPr>
          <p:cNvSpPr>
            <a:spLocks noGrp="1"/>
          </p:cNvSpPr>
          <p:nvPr>
            <p:ph type="body" sz="quarter" idx="19" hasCustomPrompt="1"/>
          </p:nvPr>
        </p:nvSpPr>
        <p:spPr>
          <a:xfrm>
            <a:off x="5737860" y="6583680"/>
            <a:ext cx="4069080" cy="118872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0" name="Text Placeholder 5">
            <a:extLst>
              <a:ext uri="{FF2B5EF4-FFF2-40B4-BE49-F238E27FC236}">
                <a16:creationId xmlns:a16="http://schemas.microsoft.com/office/drawing/2014/main" id="{518D1E49-E822-444D-843D-1E9376B850BE}"/>
              </a:ext>
            </a:extLst>
          </p:cNvPr>
          <p:cNvSpPr>
            <a:spLocks noGrp="1"/>
          </p:cNvSpPr>
          <p:nvPr>
            <p:ph type="body" sz="quarter" idx="21" hasCustomPrompt="1"/>
          </p:nvPr>
        </p:nvSpPr>
        <p:spPr>
          <a:xfrm>
            <a:off x="10104120" y="6583680"/>
            <a:ext cx="4069080" cy="118872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1" name="Slide Number Placeholder 3">
            <a:extLst>
              <a:ext uri="{FF2B5EF4-FFF2-40B4-BE49-F238E27FC236}">
                <a16:creationId xmlns:a16="http://schemas.microsoft.com/office/drawing/2014/main" id="{2FFE5A00-979B-A84F-AF88-8951007E4AEC}"/>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Title 1">
            <a:extLst>
              <a:ext uri="{FF2B5EF4-FFF2-40B4-BE49-F238E27FC236}">
                <a16:creationId xmlns:a16="http://schemas.microsoft.com/office/drawing/2014/main" id="{E408261C-68A4-B84D-80EF-BFFFE3AD88F2}"/>
              </a:ext>
            </a:extLst>
          </p:cNvPr>
          <p:cNvSpPr>
            <a:spLocks noGrp="1"/>
          </p:cNvSpPr>
          <p:nvPr>
            <p:ph type="title" hasCustomPrompt="1"/>
          </p:nvPr>
        </p:nvSpPr>
        <p:spPr>
          <a:xfrm>
            <a:off x="3200400" y="270933"/>
            <a:ext cx="10972800" cy="1310979"/>
          </a:xfrm>
          <a:prstGeom prst="rect">
            <a:avLst/>
          </a:prstGeom>
        </p:spPr>
        <p:txBody>
          <a:bodyPr lIns="0" tIns="0" rIns="0" b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3" name="Date Placeholder 1">
            <a:extLst>
              <a:ext uri="{FF2B5EF4-FFF2-40B4-BE49-F238E27FC236}">
                <a16:creationId xmlns:a16="http://schemas.microsoft.com/office/drawing/2014/main" id="{1422E74C-CDC6-2347-ADAA-4761BAC24943}"/>
              </a:ext>
            </a:extLst>
          </p:cNvPr>
          <p:cNvSpPr>
            <a:spLocks noGrp="1"/>
          </p:cNvSpPr>
          <p:nvPr>
            <p:ph type="dt" sz="half" idx="2"/>
          </p:nvPr>
        </p:nvSpPr>
        <p:spPr>
          <a:xfrm>
            <a:off x="10703407" y="7772400"/>
            <a:ext cx="3108960" cy="457200"/>
          </a:xfrm>
          <a:prstGeom prst="rect">
            <a:avLst/>
          </a:prstGeom>
        </p:spPr>
        <p:txBody>
          <a:bodyPr vert="horz" lIns="91440" tIns="45720" rIns="91440" bIns="45720" rtlCol="0" anchor="ctr"/>
          <a:lstStyle>
            <a:lvl1pPr algn="r">
              <a:defRPr sz="1200">
                <a:solidFill>
                  <a:schemeClr val="tx1">
                    <a:tint val="75000"/>
                  </a:schemeClr>
                </a:solidFill>
              </a:defRPr>
            </a:lvl1pPr>
          </a:lstStyle>
          <a:p>
            <a:fld id="{DF134D5E-D3DA-2D41-9759-57F8522633EE}" type="datetime4">
              <a:rPr lang="en-US" smtClean="0"/>
              <a:t>February 25, 2022</a:t>
            </a:fld>
            <a:endParaRPr lang="en-US" dirty="0"/>
          </a:p>
        </p:txBody>
      </p:sp>
    </p:spTree>
    <p:extLst>
      <p:ext uri="{BB962C8B-B14F-4D97-AF65-F5344CB8AC3E}">
        <p14:creationId xmlns:p14="http://schemas.microsoft.com/office/powerpoint/2010/main" val="125738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70B28CF-7415-E745-A78D-C9CD917596BD}"/>
              </a:ext>
            </a:extLst>
          </p:cNvPr>
          <p:cNvSpPr/>
          <p:nvPr userDrawn="1"/>
        </p:nvSpPr>
        <p:spPr>
          <a:xfrm>
            <a:off x="914400" y="0"/>
            <a:ext cx="137160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2EA71E61-1F1B-8342-B074-A32C0A889A28}"/>
              </a:ext>
            </a:extLst>
          </p:cNvPr>
          <p:cNvPicPr>
            <a:picLocks noChangeAspect="1"/>
          </p:cNvPicPr>
          <p:nvPr userDrawn="1"/>
        </p:nvPicPr>
        <p:blipFill>
          <a:blip r:embed="rId2"/>
          <a:stretch>
            <a:fillRect/>
          </a:stretch>
        </p:blipFill>
        <p:spPr>
          <a:xfrm>
            <a:off x="1371600" y="237744"/>
            <a:ext cx="1280160" cy="1249224"/>
          </a:xfrm>
          <a:prstGeom prst="rect">
            <a:avLst/>
          </a:prstGeom>
        </p:spPr>
      </p:pic>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788920"/>
            <a:ext cx="3657600" cy="109728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675120"/>
            <a:ext cx="3657600" cy="109728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788920"/>
            <a:ext cx="3657600" cy="109728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675120"/>
            <a:ext cx="3657600" cy="109728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86000"/>
            <a:ext cx="4572000" cy="1600200"/>
          </a:xfrm>
          <a:prstGeom prst="rect">
            <a:avLst/>
          </a:prstGeom>
        </p:spPr>
        <p:txBody>
          <a:bodyPr lIns="0" tIns="0" rIns="0" b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71600" y="4343400"/>
            <a:ext cx="4572000" cy="3429000"/>
          </a:xfrm>
          <a:prstGeom prst="rect">
            <a:avLst/>
          </a:prstGeom>
        </p:spPr>
        <p:txBody>
          <a:bodyPr lIns="0" tIns="0" rIns="0" bIns="0"/>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7" y="7772400"/>
            <a:ext cx="3108960" cy="457200"/>
          </a:xfrm>
          <a:prstGeom prst="rect">
            <a:avLst/>
          </a:prstGeom>
        </p:spPr>
        <p:txBody>
          <a:bodyPr vert="horz" lIns="91440" tIns="45720" rIns="91440" bIns="45720" rtlCol="0" anchor="ctr"/>
          <a:lstStyle>
            <a:lvl1pPr algn="r">
              <a:defRPr sz="1200">
                <a:solidFill>
                  <a:schemeClr val="tx1">
                    <a:tint val="75000"/>
                  </a:schemeClr>
                </a:solidFill>
              </a:defRPr>
            </a:lvl1pPr>
          </a:lstStyle>
          <a:p>
            <a:fld id="{49DEBFE8-0845-8244-9E6D-B9DAE9131779}" type="datetime4">
              <a:rPr lang="en-US" smtClean="0"/>
              <a:t>February 25, 2022</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1371600" y="7772400"/>
            <a:ext cx="4572000" cy="457200"/>
          </a:xfrm>
          <a:prstGeom prst="rect">
            <a:avLst/>
          </a:prstGeom>
        </p:spPr>
        <p:txBody>
          <a:bodyPr vert="horz" lIns="0" tIns="0" rIns="0" bIns="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9A4059E-9835-4143-957E-7FD7FDDBF145}"/>
              </a:ext>
            </a:extLst>
          </p:cNvPr>
          <p:cNvSpPr/>
          <p:nvPr userDrawn="1"/>
        </p:nvSpPr>
        <p:spPr>
          <a:xfrm>
            <a:off x="914400" y="0"/>
            <a:ext cx="137160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0B5B29F0-DF81-2F45-A9BE-282C85C82785}"/>
              </a:ext>
            </a:extLst>
          </p:cNvPr>
          <p:cNvPicPr>
            <a:picLocks noChangeAspect="1"/>
          </p:cNvPicPr>
          <p:nvPr userDrawn="1"/>
        </p:nvPicPr>
        <p:blipFill>
          <a:blip r:embed="rId2"/>
          <a:stretch>
            <a:fillRect/>
          </a:stretch>
        </p:blipFill>
        <p:spPr>
          <a:xfrm>
            <a:off x="1371600" y="237744"/>
            <a:ext cx="1280160" cy="1249224"/>
          </a:xfrm>
          <a:prstGeom prst="rect">
            <a:avLst/>
          </a:prstGeom>
        </p:spPr>
      </p:pic>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06240"/>
            <a:ext cx="4069080" cy="91440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858000"/>
            <a:ext cx="4069080" cy="91440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06240"/>
            <a:ext cx="4069080" cy="91440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858000"/>
            <a:ext cx="4069080" cy="91440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06240"/>
            <a:ext cx="4069080" cy="91440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858000"/>
            <a:ext cx="4069080" cy="91440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tIns="0" rIns="0" b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7" y="7772400"/>
            <a:ext cx="3108960" cy="457200"/>
          </a:xfrm>
          <a:prstGeom prst="rect">
            <a:avLst/>
          </a:prstGeom>
        </p:spPr>
        <p:txBody>
          <a:bodyPr vert="horz" lIns="91440" tIns="45720" rIns="91440" bIns="45720" rtlCol="0" anchor="ctr"/>
          <a:lstStyle>
            <a:lvl1pPr algn="r">
              <a:defRPr sz="1200">
                <a:solidFill>
                  <a:schemeClr val="tx1">
                    <a:tint val="75000"/>
                  </a:schemeClr>
                </a:solidFill>
              </a:defRPr>
            </a:lvl1pPr>
          </a:lstStyle>
          <a:p>
            <a:fld id="{82807638-29AC-FD4B-9674-A99A0239364B}" type="datetime4">
              <a:rPr lang="en-US" smtClean="0"/>
              <a:t>February 25, 2022</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1371600" y="7772400"/>
            <a:ext cx="4572000" cy="457200"/>
          </a:xfrm>
          <a:prstGeom prst="rect">
            <a:avLst/>
          </a:prstGeom>
        </p:spPr>
        <p:txBody>
          <a:bodyPr vert="horz" lIns="0" tIns="0" rIns="0" bIns="0" rtlCol="0" anchor="ctr"/>
          <a:lstStyle>
            <a:lvl1pPr algn="l">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457200"/>
          </a:xfrm>
          <a:prstGeom prst="rect">
            <a:avLst/>
          </a:prstGeom>
        </p:spPr>
        <p:txBody>
          <a:bodyPr lIns="0" tIns="0" rIns="0" bIns="0"/>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D0E6898-2E7C-3C43-9205-4F36A1B719F6}"/>
              </a:ext>
            </a:extLst>
          </p:cNvPr>
          <p:cNvSpPr/>
          <p:nvPr userDrawn="1"/>
        </p:nvSpPr>
        <p:spPr>
          <a:xfrm>
            <a:off x="914400" y="0"/>
            <a:ext cx="137160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0CACEC02-8F6C-2C43-BC65-592203E5509C}"/>
              </a:ext>
            </a:extLst>
          </p:cNvPr>
          <p:cNvPicPr>
            <a:picLocks noChangeAspect="1"/>
          </p:cNvPicPr>
          <p:nvPr userDrawn="1"/>
        </p:nvPicPr>
        <p:blipFill>
          <a:blip r:embed="rId2"/>
          <a:stretch>
            <a:fillRect/>
          </a:stretch>
        </p:blipFill>
        <p:spPr>
          <a:xfrm>
            <a:off x="1371600" y="237744"/>
            <a:ext cx="1280160" cy="1249224"/>
          </a:xfrm>
          <a:prstGeom prst="rect">
            <a:avLst/>
          </a:prstGeom>
        </p:spPr>
      </p:pic>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867912"/>
            <a:ext cx="4069080" cy="91440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858000"/>
            <a:ext cx="4069080" cy="91440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867912"/>
            <a:ext cx="4069080" cy="91440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858000"/>
            <a:ext cx="4069080" cy="91440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867912"/>
            <a:ext cx="4069080" cy="91440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858000"/>
            <a:ext cx="4069080" cy="914400"/>
          </a:xfrm>
          <a:prstGeom prst="rect">
            <a:avLst/>
          </a:prstGeom>
          <a:gradFill>
            <a:gsLst>
              <a:gs pos="0">
                <a:srgbClr val="000000">
                  <a:alpha val="0"/>
                </a:srgbClr>
              </a:gs>
              <a:gs pos="100000">
                <a:srgbClr val="000000">
                  <a:alpha val="85000"/>
                </a:srgbClr>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7" y="7772400"/>
            <a:ext cx="3108960" cy="457200"/>
          </a:xfrm>
          <a:prstGeom prst="rect">
            <a:avLst/>
          </a:prstGeom>
        </p:spPr>
        <p:txBody>
          <a:bodyPr vert="horz" lIns="91440" tIns="45720" rIns="91440" bIns="45720" rtlCol="0" anchor="ctr"/>
          <a:lstStyle>
            <a:lvl1pPr algn="r">
              <a:defRPr sz="1200">
                <a:solidFill>
                  <a:schemeClr val="tx1">
                    <a:tint val="75000"/>
                  </a:schemeClr>
                </a:solidFill>
              </a:defRPr>
            </a:lvl1pPr>
          </a:lstStyle>
          <a:p>
            <a:fld id="{CABAE38D-6A72-0F40-B6DF-5DC401ADDD6A}" type="datetime4">
              <a:rPr lang="en-US" smtClean="0"/>
              <a:t>February 25, 2022</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1371600" y="7772400"/>
            <a:ext cx="4572000" cy="457200"/>
          </a:xfrm>
          <a:prstGeom prst="rect">
            <a:avLst/>
          </a:prstGeom>
        </p:spPr>
        <p:txBody>
          <a:bodyPr vert="horz" lIns="0" tIns="0" rIns="0" bIns="0" rtlCol="0" anchor="ctr"/>
          <a:lstStyle>
            <a:lvl1pPr algn="l">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tIns="0" rIns="0" b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34909E-0DC5-2848-80FC-CCF8DF95B9B5}"/>
              </a:ext>
            </a:extLst>
          </p:cNvPr>
          <p:cNvSpPr/>
          <p:nvPr userDrawn="1"/>
        </p:nvSpPr>
        <p:spPr>
          <a:xfrm>
            <a:off x="914400" y="0"/>
            <a:ext cx="137160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B88CF33-CE02-6045-BE2A-10BAFE4F795B}"/>
              </a:ext>
            </a:extLst>
          </p:cNvPr>
          <p:cNvPicPr>
            <a:picLocks noChangeAspect="1"/>
          </p:cNvPicPr>
          <p:nvPr userDrawn="1"/>
        </p:nvPicPr>
        <p:blipFill>
          <a:blip r:embed="rId2"/>
          <a:stretch>
            <a:fillRect/>
          </a:stretch>
        </p:blipFill>
        <p:spPr>
          <a:xfrm>
            <a:off x="1371600" y="237744"/>
            <a:ext cx="1280160" cy="1249224"/>
          </a:xfrm>
          <a:prstGeom prst="rect">
            <a:avLst/>
          </a:prstGeom>
        </p:spPr>
      </p:pic>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7" y="7772400"/>
            <a:ext cx="3108960" cy="457200"/>
          </a:xfrm>
          <a:prstGeom prst="rect">
            <a:avLst/>
          </a:prstGeom>
        </p:spPr>
        <p:txBody>
          <a:bodyPr vert="horz" lIns="91440" tIns="45720" rIns="91440" bIns="45720" rtlCol="0" anchor="ctr"/>
          <a:lstStyle>
            <a:lvl1pPr algn="r">
              <a:defRPr sz="1200">
                <a:solidFill>
                  <a:schemeClr val="tx1">
                    <a:tint val="75000"/>
                  </a:schemeClr>
                </a:solidFill>
              </a:defRPr>
            </a:lvl1pPr>
          </a:lstStyle>
          <a:p>
            <a:fld id="{7487356B-03FB-1D4B-A78E-725D1031D1E4}" type="datetime4">
              <a:rPr lang="en-US" smtClean="0"/>
              <a:t>February 25, 2022</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1371600" y="7772400"/>
            <a:ext cx="4572000" cy="457200"/>
          </a:xfrm>
          <a:prstGeom prst="rect">
            <a:avLst/>
          </a:prstGeom>
        </p:spPr>
        <p:txBody>
          <a:bodyPr vert="horz" lIns="0" tIns="0" rIns="0" bIns="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5.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371600" y="7772400"/>
            <a:ext cx="4572000" cy="457200"/>
          </a:xfrm>
          <a:prstGeom prst="rect">
            <a:avLst/>
          </a:prstGeom>
        </p:spPr>
        <p:txBody>
          <a:bodyPr vert="horz" lIns="0" tIns="0" rIns="0" bIns="0" rtlCol="0" anchor="ctr"/>
          <a:lstStyle>
            <a:lvl1pPr algn="l">
              <a:defRPr sz="1200">
                <a:solidFill>
                  <a:schemeClr val="tx1">
                    <a:tint val="75000"/>
                  </a:schemeClr>
                </a:solidFill>
              </a:defRPr>
            </a:lvl1pPr>
          </a:lstStyle>
          <a:p>
            <a:endParaRPr lang="en-US" dirty="0"/>
          </a:p>
        </p:txBody>
      </p:sp>
      <p:sp>
        <p:nvSpPr>
          <p:cNvPr id="4" name="Rectangle 3">
            <a:extLst>
              <a:ext uri="{FF2B5EF4-FFF2-40B4-BE49-F238E27FC236}">
                <a16:creationId xmlns:a16="http://schemas.microsoft.com/office/drawing/2014/main" id="{EFEDEF2A-7C1B-3640-83C7-7BF0A5F0431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0F3E4AB-DED4-F94A-ADFA-AA1BE3D93A8E}"/>
              </a:ext>
            </a:extLst>
          </p:cNvPr>
          <p:cNvPicPr>
            <a:picLocks noChangeAspect="1"/>
          </p:cNvPicPr>
          <p:nvPr userDrawn="1"/>
        </p:nvPicPr>
        <p:blipFill>
          <a:blip r:embed="rId12"/>
          <a:stretch>
            <a:fillRect/>
          </a:stretch>
        </p:blipFill>
        <p:spPr>
          <a:xfrm>
            <a:off x="1371600" y="237744"/>
            <a:ext cx="1280160" cy="1249224"/>
          </a:xfrm>
          <a:prstGeom prst="rect">
            <a:avLst/>
          </a:prstGeom>
        </p:spPr>
      </p:pic>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33" r:id="rId5"/>
    <p:sldLayoutId id="2147483728" r:id="rId6"/>
    <p:sldLayoutId id="2147483729" r:id="rId7"/>
    <p:sldLayoutId id="2147483730" r:id="rId8"/>
    <p:sldLayoutId id="214748373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0"/>
            <a:ext cx="14630400" cy="11125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16" name="Rectangle 15"/>
          <p:cNvSpPr/>
          <p:nvPr/>
        </p:nvSpPr>
        <p:spPr>
          <a:xfrm>
            <a:off x="0" y="7932420"/>
            <a:ext cx="14630400" cy="2971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1028" name="Title Placeholder 13"/>
          <p:cNvSpPr>
            <a:spLocks noGrp="1"/>
          </p:cNvSpPr>
          <p:nvPr>
            <p:ph type="title"/>
          </p:nvPr>
        </p:nvSpPr>
        <p:spPr bwMode="auto">
          <a:xfrm>
            <a:off x="284481" y="0"/>
            <a:ext cx="9062720" cy="10820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9" name="Text Placeholder 14"/>
          <p:cNvSpPr>
            <a:spLocks noGrp="1"/>
          </p:cNvSpPr>
          <p:nvPr>
            <p:ph type="body" idx="1"/>
          </p:nvPr>
        </p:nvSpPr>
        <p:spPr bwMode="auto">
          <a:xfrm>
            <a:off x="731520" y="1449705"/>
            <a:ext cx="13167360" cy="62274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11480" marR="0" lvl="0" indent="-411480" algn="l" defTabSz="548640" rtl="0" eaLnBrk="1" fontAlgn="base" latinLnBrk="0" hangingPunct="1">
              <a:lnSpc>
                <a:spcPct val="100000"/>
              </a:lnSpc>
              <a:spcBef>
                <a:spcPct val="20000"/>
              </a:spcBef>
              <a:spcAft>
                <a:spcPct val="0"/>
              </a:spcAft>
              <a:buClrTx/>
              <a:buSzTx/>
              <a:buFont typeface="Arial" charset="0"/>
              <a:buChar char="•"/>
              <a:tabLst/>
              <a:defRPr/>
            </a:pPr>
            <a:r>
              <a:rPr kumimoji="0" lang="en-US" sz="3120" b="0" i="0" u="none" strike="noStrike" kern="1200" cap="none" spc="0" normalizeH="0" baseline="0" noProof="0">
                <a:ln>
                  <a:noFill/>
                </a:ln>
                <a:solidFill>
                  <a:srgbClr val="282B2E"/>
                </a:solidFill>
                <a:effectLst/>
                <a:uLnTx/>
                <a:uFillTx/>
                <a:latin typeface="Franklin Gothic Medium"/>
                <a:cs typeface="Arial"/>
              </a:rPr>
              <a:t>Click to edit Master text styles</a:t>
            </a:r>
          </a:p>
          <a:p>
            <a:pPr marL="411480" marR="0" lvl="1" indent="-411480" algn="l" defTabSz="548640" rtl="0" eaLnBrk="1" fontAlgn="base" latinLnBrk="0" hangingPunct="1">
              <a:lnSpc>
                <a:spcPct val="100000"/>
              </a:lnSpc>
              <a:spcBef>
                <a:spcPct val="20000"/>
              </a:spcBef>
              <a:spcAft>
                <a:spcPct val="0"/>
              </a:spcAft>
              <a:buClrTx/>
              <a:buSzTx/>
              <a:buFont typeface="Arial" charset="0"/>
              <a:buChar char="•"/>
              <a:tabLst/>
              <a:defRPr/>
            </a:pPr>
            <a:r>
              <a:rPr kumimoji="0" lang="en-US" sz="3120" b="0" i="0" u="none" strike="noStrike" kern="1200" cap="none" spc="0" normalizeH="0" baseline="0" noProof="0">
                <a:ln>
                  <a:noFill/>
                </a:ln>
                <a:solidFill>
                  <a:srgbClr val="282B2E"/>
                </a:solidFill>
                <a:effectLst/>
                <a:uLnTx/>
                <a:uFillTx/>
                <a:latin typeface="Franklin Gothic Medium"/>
                <a:cs typeface="Arial"/>
              </a:rPr>
              <a:t>Second level</a:t>
            </a:r>
          </a:p>
          <a:p>
            <a:pPr marL="411480" marR="0" lvl="2" indent="-411480" algn="l" defTabSz="548640" rtl="0" eaLnBrk="1" fontAlgn="base" latinLnBrk="0" hangingPunct="1">
              <a:lnSpc>
                <a:spcPct val="100000"/>
              </a:lnSpc>
              <a:spcBef>
                <a:spcPct val="20000"/>
              </a:spcBef>
              <a:spcAft>
                <a:spcPct val="0"/>
              </a:spcAft>
              <a:buClrTx/>
              <a:buSzTx/>
              <a:buFont typeface="Arial" charset="0"/>
              <a:buChar char="•"/>
              <a:tabLst/>
              <a:defRPr/>
            </a:pPr>
            <a:r>
              <a:rPr kumimoji="0" lang="en-US" sz="3120" b="0" i="0" u="none" strike="noStrike" kern="1200" cap="none" spc="0" normalizeH="0" baseline="0" noProof="0">
                <a:ln>
                  <a:noFill/>
                </a:ln>
                <a:solidFill>
                  <a:srgbClr val="282B2E"/>
                </a:solidFill>
                <a:effectLst/>
                <a:uLnTx/>
                <a:uFillTx/>
                <a:latin typeface="Franklin Gothic Medium"/>
                <a:cs typeface="Arial"/>
              </a:rPr>
              <a:t>Third level</a:t>
            </a:r>
          </a:p>
          <a:p>
            <a:pPr marL="411480" marR="0" lvl="3" indent="-411480" algn="l" defTabSz="548640" rtl="0" eaLnBrk="1" fontAlgn="base" latinLnBrk="0" hangingPunct="1">
              <a:lnSpc>
                <a:spcPct val="100000"/>
              </a:lnSpc>
              <a:spcBef>
                <a:spcPct val="20000"/>
              </a:spcBef>
              <a:spcAft>
                <a:spcPct val="0"/>
              </a:spcAft>
              <a:buClrTx/>
              <a:buSzTx/>
              <a:buFont typeface="Arial" charset="0"/>
              <a:buChar char="•"/>
              <a:tabLst/>
              <a:defRPr/>
            </a:pPr>
            <a:r>
              <a:rPr kumimoji="0" lang="en-US" sz="3120" b="0" i="0" u="none" strike="noStrike" kern="1200" cap="none" spc="0" normalizeH="0" baseline="0" noProof="0">
                <a:ln>
                  <a:noFill/>
                </a:ln>
                <a:solidFill>
                  <a:srgbClr val="282B2E"/>
                </a:solidFill>
                <a:effectLst/>
                <a:uLnTx/>
                <a:uFillTx/>
                <a:latin typeface="Franklin Gothic Medium"/>
                <a:cs typeface="Arial"/>
              </a:rPr>
              <a:t>Fourth level</a:t>
            </a:r>
          </a:p>
          <a:p>
            <a:pPr marL="411480" marR="0" lvl="4" indent="-411480" algn="l" defTabSz="548640" rtl="0" eaLnBrk="1" fontAlgn="base" latinLnBrk="0" hangingPunct="1">
              <a:lnSpc>
                <a:spcPct val="100000"/>
              </a:lnSpc>
              <a:spcBef>
                <a:spcPct val="20000"/>
              </a:spcBef>
              <a:spcAft>
                <a:spcPct val="0"/>
              </a:spcAft>
              <a:buClrTx/>
              <a:buSzTx/>
              <a:buFont typeface="Arial" charset="0"/>
              <a:buChar char="•"/>
              <a:tabLst/>
              <a:defRPr/>
            </a:pPr>
            <a:r>
              <a:rPr kumimoji="0" lang="en-US" sz="3120" b="0" i="0" u="none" strike="noStrike" kern="1200" cap="none" spc="0" normalizeH="0" baseline="0" noProof="0">
                <a:ln>
                  <a:noFill/>
                </a:ln>
                <a:solidFill>
                  <a:srgbClr val="282B2E"/>
                </a:solidFill>
                <a:effectLst/>
                <a:uLnTx/>
                <a:uFillTx/>
                <a:latin typeface="Franklin Gothic Medium"/>
                <a:cs typeface="Arial"/>
              </a:rPr>
              <a:t>Fifth level</a:t>
            </a:r>
            <a:endParaRPr kumimoji="0" lang="en-US" sz="2160" b="0" i="0" u="none" strike="noStrike" kern="1200" cap="none" spc="0" normalizeH="0" baseline="0" noProof="0" dirty="0">
              <a:ln>
                <a:noFill/>
              </a:ln>
              <a:solidFill>
                <a:srgbClr val="282B2E"/>
              </a:solidFill>
              <a:effectLst/>
              <a:uLnTx/>
              <a:uFillTx/>
              <a:latin typeface="+mn-lt"/>
              <a:cs typeface="Arial"/>
            </a:endParaRPr>
          </a:p>
        </p:txBody>
      </p:sp>
      <p:sp>
        <p:nvSpPr>
          <p:cNvPr id="1030" name="Text Placeholder 9"/>
          <p:cNvSpPr txBox="1">
            <a:spLocks/>
          </p:cNvSpPr>
          <p:nvPr/>
        </p:nvSpPr>
        <p:spPr bwMode="auto">
          <a:xfrm>
            <a:off x="208280" y="7940040"/>
            <a:ext cx="11658600" cy="289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108" charset="-128"/>
              </a:defRPr>
            </a:lvl1pPr>
            <a:lvl2pPr marL="742950" indent="-285750" eaLnBrk="0" hangingPunct="0">
              <a:defRPr>
                <a:solidFill>
                  <a:schemeClr val="tx1"/>
                </a:solidFill>
                <a:latin typeface="Arial" charset="0"/>
                <a:ea typeface="ＭＳ Ｐゴシック" pitchFamily="-108" charset="-128"/>
              </a:defRPr>
            </a:lvl2pPr>
            <a:lvl3pPr marL="1143000" indent="-228600" eaLnBrk="0" hangingPunct="0">
              <a:defRPr>
                <a:solidFill>
                  <a:schemeClr val="tx1"/>
                </a:solidFill>
                <a:latin typeface="Arial" charset="0"/>
                <a:ea typeface="ＭＳ Ｐゴシック" pitchFamily="-108" charset="-128"/>
              </a:defRPr>
            </a:lvl3pPr>
            <a:lvl4pPr marL="1600200" indent="-228600" eaLnBrk="0" hangingPunct="0">
              <a:defRPr>
                <a:solidFill>
                  <a:schemeClr val="tx1"/>
                </a:solidFill>
                <a:latin typeface="Arial" charset="0"/>
                <a:ea typeface="ＭＳ Ｐゴシック" pitchFamily="-108" charset="-128"/>
              </a:defRPr>
            </a:lvl4pPr>
            <a:lvl5pPr marL="2057400" indent="-228600" eaLnBrk="0" hangingPunct="0">
              <a:defRPr>
                <a:solidFill>
                  <a:schemeClr val="tx1"/>
                </a:solidFill>
                <a:latin typeface="Arial" charset="0"/>
                <a:ea typeface="ＭＳ Ｐゴシック" pitchFamily="-108"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8"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8"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8"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8" charset="-128"/>
              </a:defRPr>
            </a:lvl9pPr>
          </a:lstStyle>
          <a:p>
            <a:pPr eaLnBrk="1" fontAlgn="base" hangingPunct="1">
              <a:lnSpc>
                <a:spcPct val="90000"/>
              </a:lnSpc>
              <a:spcBef>
                <a:spcPct val="20000"/>
              </a:spcBef>
              <a:spcAft>
                <a:spcPct val="0"/>
              </a:spcAft>
              <a:buFont typeface="Arial" charset="0"/>
              <a:buNone/>
              <a:defRPr/>
            </a:pPr>
            <a:fld id="{697AE1BC-9708-4674-8604-7DC8B489B06D}" type="slidenum">
              <a:rPr lang="en-US" sz="1200" smtClean="0">
                <a:solidFill>
                  <a:prstClr val="white"/>
                </a:solidFill>
                <a:cs typeface="Arial" charset="0"/>
              </a:rPr>
              <a:pPr eaLnBrk="1" fontAlgn="base" hangingPunct="1">
                <a:lnSpc>
                  <a:spcPct val="90000"/>
                </a:lnSpc>
                <a:spcBef>
                  <a:spcPct val="20000"/>
                </a:spcBef>
                <a:spcAft>
                  <a:spcPct val="0"/>
                </a:spcAft>
                <a:buFont typeface="Arial" charset="0"/>
                <a:buNone/>
                <a:defRPr/>
              </a:pPr>
              <a:t>‹#›</a:t>
            </a:fld>
            <a:r>
              <a:rPr lang="en-US" sz="1200" dirty="0">
                <a:solidFill>
                  <a:prstClr val="white"/>
                </a:solidFill>
                <a:cs typeface="Arial" charset="0"/>
              </a:rPr>
              <a:t> | Water Power Technologies Office</a:t>
            </a:r>
          </a:p>
        </p:txBody>
      </p:sp>
      <p:grpSp>
        <p:nvGrpSpPr>
          <p:cNvPr id="1031" name="Group 20"/>
          <p:cNvGrpSpPr>
            <a:grpSpLocks/>
          </p:cNvGrpSpPr>
          <p:nvPr/>
        </p:nvGrpSpPr>
        <p:grpSpPr bwMode="auto">
          <a:xfrm flipH="1" flipV="1">
            <a:off x="0" y="1104902"/>
            <a:ext cx="14630400" cy="66676"/>
            <a:chOff x="0" y="832104"/>
            <a:chExt cx="9144000" cy="54864"/>
          </a:xfrm>
        </p:grpSpPr>
        <p:sp>
          <p:nvSpPr>
            <p:cNvPr id="23" name="Rectangle 22"/>
            <p:cNvSpPr/>
            <p:nvPr/>
          </p:nvSpPr>
          <p:spPr>
            <a:xfrm>
              <a:off x="4572000" y="832104"/>
              <a:ext cx="4572000" cy="548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24" name="Rectangle 23"/>
            <p:cNvSpPr/>
            <p:nvPr/>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sp>
          <p:nvSpPr>
            <p:cNvPr id="25" name="Rectangle 24"/>
            <p:cNvSpPr/>
            <p:nvPr/>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150" dirty="0">
                <a:solidFill>
                  <a:srgbClr val="FFFFFF"/>
                </a:solidFill>
                <a:ea typeface="ＭＳ Ｐゴシック" pitchFamily="-106" charset="-128"/>
                <a:cs typeface="ＭＳ Ｐゴシック" pitchFamily="-106" charset="-128"/>
              </a:endParaRPr>
            </a:p>
          </p:txBody>
        </p:sp>
      </p:grpSp>
      <p:sp>
        <p:nvSpPr>
          <p:cNvPr id="1032" name="Text Placeholder 9"/>
          <p:cNvSpPr txBox="1">
            <a:spLocks/>
          </p:cNvSpPr>
          <p:nvPr/>
        </p:nvSpPr>
        <p:spPr bwMode="auto">
          <a:xfrm>
            <a:off x="8763001" y="7940040"/>
            <a:ext cx="5867400" cy="289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108" charset="-128"/>
              </a:defRPr>
            </a:lvl1pPr>
            <a:lvl2pPr marL="742950" indent="-285750" eaLnBrk="0" hangingPunct="0">
              <a:defRPr>
                <a:solidFill>
                  <a:schemeClr val="tx1"/>
                </a:solidFill>
                <a:latin typeface="Arial" charset="0"/>
                <a:ea typeface="ＭＳ Ｐゴシック" pitchFamily="-108" charset="-128"/>
              </a:defRPr>
            </a:lvl2pPr>
            <a:lvl3pPr marL="1143000" indent="-228600" eaLnBrk="0" hangingPunct="0">
              <a:defRPr>
                <a:solidFill>
                  <a:schemeClr val="tx1"/>
                </a:solidFill>
                <a:latin typeface="Arial" charset="0"/>
                <a:ea typeface="ＭＳ Ｐゴシック" pitchFamily="-108" charset="-128"/>
              </a:defRPr>
            </a:lvl3pPr>
            <a:lvl4pPr marL="1600200" indent="-228600" eaLnBrk="0" hangingPunct="0">
              <a:defRPr>
                <a:solidFill>
                  <a:schemeClr val="tx1"/>
                </a:solidFill>
                <a:latin typeface="Arial" charset="0"/>
                <a:ea typeface="ＭＳ Ｐゴシック" pitchFamily="-108" charset="-128"/>
              </a:defRPr>
            </a:lvl4pPr>
            <a:lvl5pPr marL="2057400" indent="-228600" eaLnBrk="0" hangingPunct="0">
              <a:defRPr>
                <a:solidFill>
                  <a:schemeClr val="tx1"/>
                </a:solidFill>
                <a:latin typeface="Arial" charset="0"/>
                <a:ea typeface="ＭＳ Ｐゴシック" pitchFamily="-108"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8"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8"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8"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8" charset="-128"/>
              </a:defRPr>
            </a:lvl9pPr>
          </a:lstStyle>
          <a:p>
            <a:pPr algn="r" eaLnBrk="1" fontAlgn="base" hangingPunct="1">
              <a:lnSpc>
                <a:spcPct val="90000"/>
              </a:lnSpc>
              <a:spcBef>
                <a:spcPct val="20000"/>
              </a:spcBef>
              <a:spcAft>
                <a:spcPct val="0"/>
              </a:spcAft>
              <a:buFont typeface="Arial" charset="0"/>
              <a:buNone/>
              <a:defRPr/>
            </a:pPr>
            <a:r>
              <a:rPr lang="en-US" sz="1200" dirty="0">
                <a:solidFill>
                  <a:prstClr val="white"/>
                </a:solidFill>
                <a:cs typeface="Arial" charset="0"/>
              </a:rPr>
              <a:t>eere.energy.gov</a:t>
            </a:r>
          </a:p>
        </p:txBody>
      </p:sp>
      <p:pic>
        <p:nvPicPr>
          <p:cNvPr id="13" name="Picture 18" descr="doe_logo_ppt.png">
            <a:extLst>
              <a:ext uri="{FF2B5EF4-FFF2-40B4-BE49-F238E27FC236}">
                <a16:creationId xmlns:a16="http://schemas.microsoft.com/office/drawing/2014/main" id="{EBEDCB4F-5D86-C24B-9E07-9D9255CDDC0C}"/>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9794241" y="308610"/>
            <a:ext cx="3265777" cy="495300"/>
          </a:xfrm>
          <a:prstGeom prst="rect">
            <a:avLst/>
          </a:prstGeom>
          <a:noFill/>
          <a:ln w="9525">
            <a:noFill/>
            <a:miter lim="800000"/>
            <a:headEnd/>
            <a:tailEnd/>
          </a:ln>
        </p:spPr>
      </p:pic>
    </p:spTree>
    <p:extLst>
      <p:ext uri="{BB962C8B-B14F-4D97-AF65-F5344CB8AC3E}">
        <p14:creationId xmlns:p14="http://schemas.microsoft.com/office/powerpoint/2010/main" val="316834929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Lst>
  <p:txStyles>
    <p:titleStyle>
      <a:lvl1pPr algn="l" defTabSz="548640" rtl="0" eaLnBrk="1" fontAlgn="base" hangingPunct="1">
        <a:lnSpc>
          <a:spcPts val="3360"/>
        </a:lnSpc>
        <a:spcBef>
          <a:spcPct val="0"/>
        </a:spcBef>
        <a:spcAft>
          <a:spcPct val="0"/>
        </a:spcAft>
        <a:defRPr sz="3840" kern="1200">
          <a:solidFill>
            <a:srgbClr val="FFFFFF"/>
          </a:solidFill>
          <a:latin typeface="+mj-lt"/>
          <a:ea typeface="ＭＳ Ｐゴシック" pitchFamily="-106" charset="-128"/>
          <a:cs typeface="ＭＳ Ｐゴシック" pitchFamily="-106" charset="-128"/>
        </a:defRPr>
      </a:lvl1pPr>
      <a:lvl2pPr algn="l" defTabSz="548640" rtl="0" eaLnBrk="1" fontAlgn="base" hangingPunct="1">
        <a:lnSpc>
          <a:spcPts val="3360"/>
        </a:lnSpc>
        <a:spcBef>
          <a:spcPct val="0"/>
        </a:spcBef>
        <a:spcAft>
          <a:spcPct val="0"/>
        </a:spcAft>
        <a:defRPr sz="3120">
          <a:solidFill>
            <a:srgbClr val="FFFFFF"/>
          </a:solidFill>
          <a:latin typeface="Arial" pitchFamily="-106" charset="0"/>
          <a:ea typeface="ＭＳ Ｐゴシック" pitchFamily="-106" charset="-128"/>
          <a:cs typeface="ＭＳ Ｐゴシック" pitchFamily="-106" charset="-128"/>
        </a:defRPr>
      </a:lvl2pPr>
      <a:lvl3pPr algn="l" defTabSz="548640" rtl="0" eaLnBrk="1" fontAlgn="base" hangingPunct="1">
        <a:lnSpc>
          <a:spcPts val="3360"/>
        </a:lnSpc>
        <a:spcBef>
          <a:spcPct val="0"/>
        </a:spcBef>
        <a:spcAft>
          <a:spcPct val="0"/>
        </a:spcAft>
        <a:defRPr sz="3120">
          <a:solidFill>
            <a:srgbClr val="FFFFFF"/>
          </a:solidFill>
          <a:latin typeface="Arial" pitchFamily="-106" charset="0"/>
          <a:ea typeface="ＭＳ Ｐゴシック" pitchFamily="-106" charset="-128"/>
          <a:cs typeface="ＭＳ Ｐゴシック" pitchFamily="-106" charset="-128"/>
        </a:defRPr>
      </a:lvl3pPr>
      <a:lvl4pPr algn="l" defTabSz="548640" rtl="0" eaLnBrk="1" fontAlgn="base" hangingPunct="1">
        <a:lnSpc>
          <a:spcPts val="3360"/>
        </a:lnSpc>
        <a:spcBef>
          <a:spcPct val="0"/>
        </a:spcBef>
        <a:spcAft>
          <a:spcPct val="0"/>
        </a:spcAft>
        <a:defRPr sz="3120">
          <a:solidFill>
            <a:srgbClr val="FFFFFF"/>
          </a:solidFill>
          <a:latin typeface="Arial" pitchFamily="-106" charset="0"/>
          <a:ea typeface="ＭＳ Ｐゴシック" pitchFamily="-106" charset="-128"/>
          <a:cs typeface="ＭＳ Ｐゴシック" pitchFamily="-106" charset="-128"/>
        </a:defRPr>
      </a:lvl4pPr>
      <a:lvl5pPr algn="l" defTabSz="548640" rtl="0" eaLnBrk="1" fontAlgn="base" hangingPunct="1">
        <a:lnSpc>
          <a:spcPts val="3360"/>
        </a:lnSpc>
        <a:spcBef>
          <a:spcPct val="0"/>
        </a:spcBef>
        <a:spcAft>
          <a:spcPct val="0"/>
        </a:spcAft>
        <a:defRPr sz="3120">
          <a:solidFill>
            <a:srgbClr val="FFFFFF"/>
          </a:solidFill>
          <a:latin typeface="Arial" pitchFamily="-106" charset="0"/>
          <a:ea typeface="ＭＳ Ｐゴシック" pitchFamily="-106" charset="-128"/>
          <a:cs typeface="ＭＳ Ｐゴシック" pitchFamily="-106" charset="-128"/>
        </a:defRPr>
      </a:lvl5pPr>
      <a:lvl6pPr marL="548640" algn="l" defTabSz="548640" rtl="0" eaLnBrk="1" fontAlgn="base" hangingPunct="1">
        <a:lnSpc>
          <a:spcPts val="3360"/>
        </a:lnSpc>
        <a:spcBef>
          <a:spcPct val="0"/>
        </a:spcBef>
        <a:spcAft>
          <a:spcPct val="0"/>
        </a:spcAft>
        <a:defRPr sz="3120">
          <a:solidFill>
            <a:srgbClr val="FFFFFF"/>
          </a:solidFill>
          <a:latin typeface="Arial" pitchFamily="-106" charset="0"/>
          <a:ea typeface="ＭＳ Ｐゴシック" pitchFamily="-106" charset="-128"/>
          <a:cs typeface="ＭＳ Ｐゴシック" pitchFamily="-106" charset="-128"/>
        </a:defRPr>
      </a:lvl6pPr>
      <a:lvl7pPr marL="1097280" algn="l" defTabSz="548640" rtl="0" eaLnBrk="1" fontAlgn="base" hangingPunct="1">
        <a:lnSpc>
          <a:spcPts val="3360"/>
        </a:lnSpc>
        <a:spcBef>
          <a:spcPct val="0"/>
        </a:spcBef>
        <a:spcAft>
          <a:spcPct val="0"/>
        </a:spcAft>
        <a:defRPr sz="3120">
          <a:solidFill>
            <a:srgbClr val="FFFFFF"/>
          </a:solidFill>
          <a:latin typeface="Arial" pitchFamily="-106" charset="0"/>
          <a:ea typeface="ＭＳ Ｐゴシック" pitchFamily="-106" charset="-128"/>
          <a:cs typeface="ＭＳ Ｐゴシック" pitchFamily="-106" charset="-128"/>
        </a:defRPr>
      </a:lvl7pPr>
      <a:lvl8pPr marL="1645920" algn="l" defTabSz="548640" rtl="0" eaLnBrk="1" fontAlgn="base" hangingPunct="1">
        <a:lnSpc>
          <a:spcPts val="3360"/>
        </a:lnSpc>
        <a:spcBef>
          <a:spcPct val="0"/>
        </a:spcBef>
        <a:spcAft>
          <a:spcPct val="0"/>
        </a:spcAft>
        <a:defRPr sz="3120">
          <a:solidFill>
            <a:srgbClr val="FFFFFF"/>
          </a:solidFill>
          <a:latin typeface="Arial" pitchFamily="-106" charset="0"/>
          <a:ea typeface="ＭＳ Ｐゴシック" pitchFamily="-106" charset="-128"/>
          <a:cs typeface="ＭＳ Ｐゴシック" pitchFamily="-106" charset="-128"/>
        </a:defRPr>
      </a:lvl8pPr>
      <a:lvl9pPr marL="2194560" algn="l" defTabSz="548640" rtl="0" eaLnBrk="1" fontAlgn="base" hangingPunct="1">
        <a:lnSpc>
          <a:spcPts val="3360"/>
        </a:lnSpc>
        <a:spcBef>
          <a:spcPct val="0"/>
        </a:spcBef>
        <a:spcAft>
          <a:spcPct val="0"/>
        </a:spcAft>
        <a:defRPr sz="3120">
          <a:solidFill>
            <a:srgbClr val="FFFFFF"/>
          </a:solidFill>
          <a:latin typeface="Arial" pitchFamily="-106" charset="0"/>
          <a:ea typeface="ＭＳ Ｐゴシック" pitchFamily="-106" charset="-128"/>
          <a:cs typeface="ＭＳ Ｐゴシック" pitchFamily="-106" charset="-128"/>
        </a:defRPr>
      </a:lvl9pPr>
    </p:titleStyle>
    <p:bodyStyle>
      <a:lvl1pPr marL="411480" marR="0" indent="-411480" algn="l" defTabSz="548640" rtl="0" eaLnBrk="1" fontAlgn="base" latinLnBrk="0" hangingPunct="1">
        <a:lnSpc>
          <a:spcPct val="100000"/>
        </a:lnSpc>
        <a:spcBef>
          <a:spcPct val="20000"/>
        </a:spcBef>
        <a:spcAft>
          <a:spcPct val="0"/>
        </a:spcAft>
        <a:buClrTx/>
        <a:buSzTx/>
        <a:buFont typeface="Arial" charset="0"/>
        <a:buChar char="•"/>
        <a:tabLst/>
        <a:defRPr sz="2880" b="1" kern="1200" baseline="0">
          <a:solidFill>
            <a:schemeClr val="tx1">
              <a:lumMod val="50000"/>
            </a:schemeClr>
          </a:solidFill>
          <a:latin typeface="+mn-lt"/>
          <a:ea typeface="ＭＳ Ｐゴシック" pitchFamily="-106" charset="-128"/>
          <a:cs typeface="ＭＳ Ｐゴシック" pitchFamily="-106" charset="-128"/>
        </a:defRPr>
      </a:lvl1pPr>
      <a:lvl2pPr marL="891540" marR="0" indent="-342900" algn="l" defTabSz="548640" rtl="0" eaLnBrk="1" fontAlgn="base" latinLnBrk="0" hangingPunct="1">
        <a:lnSpc>
          <a:spcPct val="100000"/>
        </a:lnSpc>
        <a:spcBef>
          <a:spcPct val="20000"/>
        </a:spcBef>
        <a:spcAft>
          <a:spcPct val="0"/>
        </a:spcAft>
        <a:buClrTx/>
        <a:buSzTx/>
        <a:buFont typeface="Arial" charset="0"/>
        <a:buChar char="–"/>
        <a:tabLst/>
        <a:defRPr sz="2400" kern="1200">
          <a:solidFill>
            <a:schemeClr val="tx1">
              <a:lumMod val="50000"/>
            </a:schemeClr>
          </a:solidFill>
          <a:latin typeface="+mn-lt"/>
          <a:ea typeface="ＭＳ Ｐゴシック" pitchFamily="-106" charset="-128"/>
          <a:cs typeface="+mn-cs"/>
        </a:defRPr>
      </a:lvl2pPr>
      <a:lvl3pPr marL="1371600" marR="0" indent="-274320" algn="l" defTabSz="548640" rtl="0" eaLnBrk="1" fontAlgn="base" latinLnBrk="0" hangingPunct="1">
        <a:lnSpc>
          <a:spcPct val="100000"/>
        </a:lnSpc>
        <a:spcBef>
          <a:spcPct val="20000"/>
        </a:spcBef>
        <a:spcAft>
          <a:spcPct val="0"/>
        </a:spcAft>
        <a:buClrTx/>
        <a:buSzTx/>
        <a:buFont typeface="Arial" charset="0"/>
        <a:buChar char="•"/>
        <a:tabLst/>
        <a:defRPr kern="1200">
          <a:solidFill>
            <a:schemeClr val="tx1">
              <a:lumMod val="50000"/>
            </a:schemeClr>
          </a:solidFill>
          <a:latin typeface="+mn-lt"/>
          <a:ea typeface="ＭＳ Ｐゴシック" pitchFamily="-106" charset="-128"/>
          <a:cs typeface="+mn-cs"/>
        </a:defRPr>
      </a:lvl3pPr>
      <a:lvl4pPr marL="1920240" marR="0" indent="-274320" algn="l" defTabSz="548640" rtl="0" eaLnBrk="1" fontAlgn="base" latinLnBrk="0" hangingPunct="1">
        <a:lnSpc>
          <a:spcPct val="100000"/>
        </a:lnSpc>
        <a:spcBef>
          <a:spcPct val="20000"/>
        </a:spcBef>
        <a:spcAft>
          <a:spcPct val="0"/>
        </a:spcAft>
        <a:buClrTx/>
        <a:buSzTx/>
        <a:buFont typeface="Arial" charset="0"/>
        <a:buChar char="–"/>
        <a:tabLst/>
        <a:defRPr kern="1200">
          <a:solidFill>
            <a:schemeClr val="tx1">
              <a:lumMod val="50000"/>
            </a:schemeClr>
          </a:solidFill>
          <a:latin typeface="+mn-lt"/>
          <a:ea typeface="ＭＳ Ｐゴシック" pitchFamily="-106" charset="-128"/>
          <a:cs typeface="+mn-cs"/>
        </a:defRPr>
      </a:lvl4pPr>
      <a:lvl5pPr marL="2468880" marR="0" indent="-274320" algn="l" defTabSz="548640" rtl="0" eaLnBrk="1" fontAlgn="base" latinLnBrk="0" hangingPunct="1">
        <a:lnSpc>
          <a:spcPct val="100000"/>
        </a:lnSpc>
        <a:spcBef>
          <a:spcPct val="20000"/>
        </a:spcBef>
        <a:spcAft>
          <a:spcPct val="0"/>
        </a:spcAft>
        <a:buClrTx/>
        <a:buSzTx/>
        <a:buFont typeface="Arial" charset="0"/>
        <a:buChar char="»"/>
        <a:tabLst/>
        <a:defRPr kern="1200">
          <a:solidFill>
            <a:schemeClr val="tx1">
              <a:lumMod val="50000"/>
            </a:schemeClr>
          </a:solidFill>
          <a:latin typeface="+mn-lt"/>
          <a:ea typeface="ＭＳ Ｐゴシック" pitchFamily="-106" charset="-128"/>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emf"/><Relationship Id="rId5" Type="http://schemas.openxmlformats.org/officeDocument/2006/relationships/image" Target="../media/image19.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10.png"/><Relationship Id="rId5" Type="http://schemas.openxmlformats.org/officeDocument/2006/relationships/image" Target="../media/image23.png"/><Relationship Id="rId10"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7696-5873-470C-8DD8-08905CBEC2CA}"/>
              </a:ext>
            </a:extLst>
          </p:cNvPr>
          <p:cNvSpPr>
            <a:spLocks noGrp="1"/>
          </p:cNvSpPr>
          <p:nvPr>
            <p:ph type="ctrTitle"/>
          </p:nvPr>
        </p:nvSpPr>
        <p:spPr>
          <a:xfrm>
            <a:off x="1262417" y="4618402"/>
            <a:ext cx="4640239" cy="1828800"/>
          </a:xfrm>
        </p:spPr>
        <p:txBody>
          <a:bodyPr/>
          <a:lstStyle/>
          <a:p>
            <a:pPr algn="ctr"/>
            <a:r>
              <a:rPr lang="en-US" sz="4000" dirty="0">
                <a:effectLst/>
                <a:latin typeface="Calibri" panose="020F0502020204030204" pitchFamily="34" charset="0"/>
                <a:ea typeface="Calibri" panose="020F0502020204030204" pitchFamily="34" charset="0"/>
              </a:rPr>
              <a:t>IEA Hydro Annex XVI Workshop</a:t>
            </a:r>
            <a:br>
              <a:rPr lang="en-US" sz="4000" dirty="0">
                <a:effectLst/>
                <a:latin typeface="Calibri" panose="020F0502020204030204" pitchFamily="34" charset="0"/>
                <a:ea typeface="Calibri" panose="020F0502020204030204" pitchFamily="34" charset="0"/>
              </a:rPr>
            </a:br>
            <a:r>
              <a:rPr lang="en-US" sz="4000" dirty="0">
                <a:effectLst/>
                <a:latin typeface="Calibri" panose="020F0502020204030204" pitchFamily="34" charset="0"/>
                <a:ea typeface="Calibri" panose="020F0502020204030204" pitchFamily="34" charset="0"/>
              </a:rPr>
              <a:t>Hidden Hydro</a:t>
            </a:r>
            <a:br>
              <a:rPr lang="en-US" sz="4000" dirty="0">
                <a:effectLst/>
                <a:latin typeface="Calibri" panose="020F0502020204030204" pitchFamily="34" charset="0"/>
                <a:ea typeface="Calibri" panose="020F0502020204030204" pitchFamily="34" charset="0"/>
              </a:rPr>
            </a:br>
            <a:r>
              <a:rPr lang="en-US" sz="2400" dirty="0">
                <a:effectLst/>
                <a:latin typeface="Calibri" panose="020F0502020204030204" pitchFamily="34" charset="0"/>
                <a:ea typeface="Calibri" panose="020F0502020204030204" pitchFamily="34" charset="0"/>
              </a:rPr>
              <a:t>February 28</a:t>
            </a:r>
            <a:r>
              <a:rPr lang="en-US" sz="2400" baseline="30000" dirty="0">
                <a:effectLst/>
                <a:latin typeface="Calibri" panose="020F0502020204030204" pitchFamily="34" charset="0"/>
                <a:ea typeface="Calibri" panose="020F0502020204030204" pitchFamily="34" charset="0"/>
              </a:rPr>
              <a:t>th</a:t>
            </a:r>
            <a:r>
              <a:rPr lang="en-US" sz="2400" dirty="0">
                <a:effectLst/>
                <a:latin typeface="Calibri" panose="020F0502020204030204" pitchFamily="34" charset="0"/>
                <a:ea typeface="Calibri" panose="020F0502020204030204" pitchFamily="34" charset="0"/>
              </a:rPr>
              <a:t>, 2022</a:t>
            </a:r>
            <a:br>
              <a:rPr lang="en-US" sz="4000" dirty="0">
                <a:effectLst/>
                <a:latin typeface="Calibri" panose="020F0502020204030204" pitchFamily="34" charset="0"/>
                <a:ea typeface="Calibri" panose="020F0502020204030204" pitchFamily="34" charset="0"/>
              </a:rPr>
            </a:br>
            <a:br>
              <a:rPr lang="en-US" sz="4000" dirty="0">
                <a:effectLst/>
                <a:latin typeface="Calibri" panose="020F0502020204030204" pitchFamily="34" charset="0"/>
                <a:ea typeface="Calibri" panose="020F0502020204030204" pitchFamily="34" charset="0"/>
              </a:rPr>
            </a:br>
            <a:r>
              <a:rPr lang="en-US" sz="4000" dirty="0">
                <a:effectLst/>
                <a:latin typeface="Calibri" panose="020F0502020204030204" pitchFamily="34" charset="0"/>
                <a:ea typeface="Calibri" panose="020F0502020204030204" pitchFamily="34" charset="0"/>
              </a:rPr>
              <a:t>US Perspectives on </a:t>
            </a:r>
            <a:br>
              <a:rPr lang="en-US" sz="4000" dirty="0">
                <a:effectLst/>
                <a:latin typeface="Calibri" panose="020F0502020204030204" pitchFamily="34" charset="0"/>
                <a:ea typeface="Calibri" panose="020F0502020204030204" pitchFamily="34" charset="0"/>
              </a:rPr>
            </a:br>
            <a:r>
              <a:rPr lang="en-US" sz="4000" dirty="0">
                <a:effectLst/>
                <a:latin typeface="Calibri" panose="020F0502020204030204" pitchFamily="34" charset="0"/>
                <a:ea typeface="Calibri" panose="020F0502020204030204" pitchFamily="34" charset="0"/>
              </a:rPr>
              <a:t>Needed Technology Research and Innovation</a:t>
            </a:r>
            <a:endParaRPr lang="en-US" dirty="0"/>
          </a:p>
        </p:txBody>
      </p:sp>
      <p:sp>
        <p:nvSpPr>
          <p:cNvPr id="3" name="Subtitle 2">
            <a:extLst>
              <a:ext uri="{FF2B5EF4-FFF2-40B4-BE49-F238E27FC236}">
                <a16:creationId xmlns:a16="http://schemas.microsoft.com/office/drawing/2014/main" id="{6D273DC8-BF91-4396-8F50-DEA9F3240090}"/>
              </a:ext>
            </a:extLst>
          </p:cNvPr>
          <p:cNvSpPr>
            <a:spLocks noGrp="1"/>
          </p:cNvSpPr>
          <p:nvPr>
            <p:ph type="body" sz="quarter" idx="10"/>
          </p:nvPr>
        </p:nvSpPr>
        <p:spPr>
          <a:xfrm>
            <a:off x="1097574" y="6589754"/>
            <a:ext cx="4572000" cy="274320"/>
          </a:xfrm>
        </p:spPr>
        <p:txBody>
          <a:bodyPr/>
          <a:lstStyle/>
          <a:p>
            <a:r>
              <a:rPr lang="en-US" dirty="0"/>
              <a:t>Nathalie Voisin, Carly Hansen, Kathryn Jackson</a:t>
            </a:r>
          </a:p>
          <a:p>
            <a:endParaRPr lang="en-US" dirty="0"/>
          </a:p>
        </p:txBody>
      </p:sp>
      <p:pic>
        <p:nvPicPr>
          <p:cNvPr id="7" name="Picture 6" descr="Logo&#10;&#10;Description automatically generated">
            <a:extLst>
              <a:ext uri="{FF2B5EF4-FFF2-40B4-BE49-F238E27FC236}">
                <a16:creationId xmlns:a16="http://schemas.microsoft.com/office/drawing/2014/main" id="{EC660630-F457-4119-BB46-878A39E62052}"/>
              </a:ext>
            </a:extLst>
          </p:cNvPr>
          <p:cNvPicPr>
            <a:picLocks noChangeAspect="1"/>
          </p:cNvPicPr>
          <p:nvPr/>
        </p:nvPicPr>
        <p:blipFill rotWithShape="1">
          <a:blip r:embed="rId3"/>
          <a:srcRect l="6007" t="-2485" r="7951" b="12574"/>
          <a:stretch/>
        </p:blipFill>
        <p:spPr>
          <a:xfrm>
            <a:off x="1027273" y="170597"/>
            <a:ext cx="2271010" cy="1408505"/>
          </a:xfrm>
          <a:prstGeom prst="rect">
            <a:avLst/>
          </a:prstGeom>
        </p:spPr>
      </p:pic>
    </p:spTree>
    <p:extLst>
      <p:ext uri="{BB962C8B-B14F-4D97-AF65-F5344CB8AC3E}">
        <p14:creationId xmlns:p14="http://schemas.microsoft.com/office/powerpoint/2010/main" val="23715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8C68F-61B6-4239-A6B9-A4A0CD1C93FF}"/>
              </a:ext>
            </a:extLst>
          </p:cNvPr>
          <p:cNvSpPr>
            <a:spLocks noGrp="1"/>
          </p:cNvSpPr>
          <p:nvPr>
            <p:ph type="sldNum" sz="quarter" idx="12"/>
          </p:nvPr>
        </p:nvSpPr>
        <p:spPr>
          <a:prstGeom prst="rect">
            <a:avLst/>
          </a:prstGeom>
        </p:spPr>
        <p:txBody>
          <a:bodyPr/>
          <a:lstStyle/>
          <a:p>
            <a:fld id="{FE7A4BB3-E848-5A44-82DF-322201952CD8}" type="slidenum">
              <a:rPr lang="en-US" smtClean="0"/>
              <a:pPr/>
              <a:t>2</a:t>
            </a:fld>
            <a:endParaRPr lang="en-US" dirty="0"/>
          </a:p>
        </p:txBody>
      </p:sp>
      <p:sp>
        <p:nvSpPr>
          <p:cNvPr id="3" name="Title 2">
            <a:extLst>
              <a:ext uri="{FF2B5EF4-FFF2-40B4-BE49-F238E27FC236}">
                <a16:creationId xmlns:a16="http://schemas.microsoft.com/office/drawing/2014/main" id="{1A296DC9-D99A-4554-8D7A-A7D517EEFEFD}"/>
              </a:ext>
            </a:extLst>
          </p:cNvPr>
          <p:cNvSpPr>
            <a:spLocks noGrp="1"/>
          </p:cNvSpPr>
          <p:nvPr>
            <p:ph type="title"/>
          </p:nvPr>
        </p:nvSpPr>
        <p:spPr/>
        <p:txBody>
          <a:bodyPr/>
          <a:lstStyle/>
          <a:p>
            <a:r>
              <a:rPr lang="en-US" dirty="0"/>
              <a:t>Objective and Outline</a:t>
            </a:r>
          </a:p>
        </p:txBody>
      </p:sp>
      <p:sp>
        <p:nvSpPr>
          <p:cNvPr id="4" name="Content Placeholder 3">
            <a:extLst>
              <a:ext uri="{FF2B5EF4-FFF2-40B4-BE49-F238E27FC236}">
                <a16:creationId xmlns:a16="http://schemas.microsoft.com/office/drawing/2014/main" id="{C3E2F2ED-AED8-4914-B39E-186B899569D2}"/>
              </a:ext>
            </a:extLst>
          </p:cNvPr>
          <p:cNvSpPr>
            <a:spLocks noGrp="1"/>
          </p:cNvSpPr>
          <p:nvPr>
            <p:ph sz="quarter" idx="20"/>
          </p:nvPr>
        </p:nvSpPr>
        <p:spPr>
          <a:xfrm>
            <a:off x="1371599" y="2057398"/>
            <a:ext cx="12980241" cy="1158141"/>
          </a:xfrm>
        </p:spPr>
        <p:txBody>
          <a:bodyPr/>
          <a:lstStyle/>
          <a:p>
            <a:pPr marL="0" marR="0" lvl="0" indent="0" algn="ctr">
              <a:lnSpc>
                <a:spcPct val="115000"/>
              </a:lnSpc>
              <a:spcBef>
                <a:spcPts val="0"/>
              </a:spcBef>
              <a:spcAft>
                <a:spcPts val="0"/>
              </a:spcAft>
              <a:buClr>
                <a:srgbClr val="000000"/>
              </a:buClr>
              <a:buNone/>
            </a:pPr>
            <a:r>
              <a:rPr lang="en-US" sz="2800" b="1" i="1" dirty="0">
                <a:effectLst/>
                <a:latin typeface="Calibri" panose="020F0502020204030204" pitchFamily="34" charset="0"/>
                <a:ea typeface="Calibri" panose="020F0502020204030204" pitchFamily="34" charset="0"/>
                <a:cs typeface="Times New Roman" panose="02020603050405020304" pitchFamily="18" charset="0"/>
              </a:rPr>
              <a:t>Workshop Overarching Question: What research and innovation are needed to tap more hidden hydro opportunities in future?</a:t>
            </a:r>
            <a:br>
              <a:rPr lang="en-US" sz="2800" b="1" i="1" dirty="0">
                <a:effectLst/>
                <a:latin typeface="Calibri" panose="020F0502020204030204" pitchFamily="34" charset="0"/>
                <a:ea typeface="Calibri" panose="020F0502020204030204" pitchFamily="34" charset="0"/>
                <a:cs typeface="Times New Roman" panose="02020603050405020304" pitchFamily="18" charset="0"/>
              </a:rPr>
            </a:br>
            <a:endParaRPr lang="en-US" sz="2400" dirty="0">
              <a:latin typeface="+mn-lt"/>
            </a:endParaRPr>
          </a:p>
        </p:txBody>
      </p:sp>
      <p:graphicFrame>
        <p:nvGraphicFramePr>
          <p:cNvPr id="5" name="Diagram 4">
            <a:extLst>
              <a:ext uri="{FF2B5EF4-FFF2-40B4-BE49-F238E27FC236}">
                <a16:creationId xmlns:a16="http://schemas.microsoft.com/office/drawing/2014/main" id="{5B3E7D39-56C9-4EFD-985B-C94A9D68EDD4}"/>
              </a:ext>
            </a:extLst>
          </p:cNvPr>
          <p:cNvGraphicFramePr/>
          <p:nvPr>
            <p:extLst>
              <p:ext uri="{D42A27DB-BD31-4B8C-83A1-F6EECF244321}">
                <p14:modId xmlns:p14="http://schemas.microsoft.com/office/powerpoint/2010/main" val="4098745280"/>
              </p:ext>
            </p:extLst>
          </p:nvPr>
        </p:nvGraphicFramePr>
        <p:xfrm>
          <a:off x="9234985" y="3384646"/>
          <a:ext cx="6500884" cy="3906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3">
            <a:extLst>
              <a:ext uri="{FF2B5EF4-FFF2-40B4-BE49-F238E27FC236}">
                <a16:creationId xmlns:a16="http://schemas.microsoft.com/office/drawing/2014/main" id="{E6AD42B3-0884-498E-8FE6-DA4FBDF9AD36}"/>
              </a:ext>
            </a:extLst>
          </p:cNvPr>
          <p:cNvSpPr txBox="1">
            <a:spLocks/>
          </p:cNvSpPr>
          <p:nvPr/>
        </p:nvSpPr>
        <p:spPr>
          <a:xfrm>
            <a:off x="1426100" y="3314702"/>
            <a:ext cx="9407420" cy="4388058"/>
          </a:xfrm>
          <a:prstGeom prst="rect">
            <a:avLst/>
          </a:prstGeom>
        </p:spPr>
        <p:txBody>
          <a:bodyPr lIns="0" tIns="0" rIns="0" bIns="0"/>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15000"/>
              </a:lnSpc>
              <a:spcBef>
                <a:spcPts val="0"/>
              </a:spcBef>
              <a:buClr>
                <a:srgbClr val="000000"/>
              </a:buClr>
              <a:buNone/>
            </a:pPr>
            <a:r>
              <a:rPr lang="en-US" sz="2400" dirty="0">
                <a:latin typeface="+mn-lt"/>
                <a:ea typeface="Calibri" panose="020F0502020204030204" pitchFamily="34" charset="0"/>
                <a:cs typeface="Times New Roman" panose="02020603050405020304" pitchFamily="18" charset="0"/>
              </a:rPr>
              <a:t>Annex XVI – Hidden Hydro is organized in three tasks</a:t>
            </a:r>
          </a:p>
          <a:p>
            <a:pPr marL="0" indent="0">
              <a:lnSpc>
                <a:spcPct val="115000"/>
              </a:lnSpc>
              <a:spcBef>
                <a:spcPts val="0"/>
              </a:spcBef>
              <a:buClr>
                <a:srgbClr val="000000"/>
              </a:buClr>
              <a:buNone/>
            </a:pPr>
            <a:endParaRPr lang="en-US" sz="2400" dirty="0">
              <a:latin typeface="+mn-lt"/>
              <a:ea typeface="Calibri" panose="020F0502020204030204" pitchFamily="34" charset="0"/>
              <a:cs typeface="Times New Roman" panose="02020603050405020304" pitchFamily="18" charset="0"/>
            </a:endParaRPr>
          </a:p>
          <a:p>
            <a:pPr marL="0" indent="0">
              <a:lnSpc>
                <a:spcPct val="115000"/>
              </a:lnSpc>
              <a:spcBef>
                <a:spcPts val="0"/>
              </a:spcBef>
              <a:buClr>
                <a:srgbClr val="000000"/>
              </a:buClr>
              <a:buNone/>
            </a:pPr>
            <a:r>
              <a:rPr lang="en-US" sz="2400" dirty="0">
                <a:latin typeface="+mn-lt"/>
                <a:ea typeface="Calibri" panose="020F0502020204030204" pitchFamily="34" charset="0"/>
                <a:cs typeface="Times New Roman" panose="02020603050405020304" pitchFamily="18" charset="0"/>
              </a:rPr>
              <a:t>Task 1: Update hydropower resource potential inventories, </a:t>
            </a:r>
          </a:p>
          <a:p>
            <a:pPr marL="0" indent="0">
              <a:lnSpc>
                <a:spcPct val="115000"/>
              </a:lnSpc>
              <a:spcBef>
                <a:spcPts val="0"/>
              </a:spcBef>
              <a:buClr>
                <a:srgbClr val="000000"/>
              </a:buClr>
              <a:buNone/>
            </a:pPr>
            <a:r>
              <a:rPr lang="en-US" sz="2400" dirty="0">
                <a:latin typeface="+mn-lt"/>
                <a:ea typeface="Calibri" panose="020F0502020204030204" pitchFamily="34" charset="0"/>
                <a:cs typeface="Times New Roman" panose="02020603050405020304" pitchFamily="18" charset="0"/>
              </a:rPr>
              <a:t>Task 2: Improve the performance of existing hydropower facilities,</a:t>
            </a:r>
          </a:p>
          <a:p>
            <a:pPr marL="0" indent="0">
              <a:lnSpc>
                <a:spcPct val="115000"/>
              </a:lnSpc>
              <a:spcBef>
                <a:spcPts val="0"/>
              </a:spcBef>
              <a:buClr>
                <a:srgbClr val="000000"/>
              </a:buClr>
              <a:buNone/>
            </a:pPr>
            <a:r>
              <a:rPr lang="en-US" sz="2400" dirty="0">
                <a:latin typeface="+mn-lt"/>
                <a:ea typeface="Calibri" panose="020F0502020204030204" pitchFamily="34" charset="0"/>
                <a:cs typeface="Times New Roman" panose="02020603050405020304" pitchFamily="18" charset="0"/>
              </a:rPr>
              <a:t>Task 3: Add power to non-powered dams and water management/conveyance facilities</a:t>
            </a:r>
          </a:p>
          <a:p>
            <a:pPr marL="0" indent="0">
              <a:lnSpc>
                <a:spcPct val="115000"/>
              </a:lnSpc>
              <a:spcBef>
                <a:spcPts val="0"/>
              </a:spcBef>
              <a:spcAft>
                <a:spcPts val="1000"/>
              </a:spcAft>
              <a:buClr>
                <a:srgbClr val="000000"/>
              </a:buClr>
              <a:buNone/>
            </a:pPr>
            <a:endParaRPr lang="en-US" sz="2400" dirty="0">
              <a:latin typeface="+mn-lt"/>
              <a:ea typeface="Calibri" panose="020F0502020204030204" pitchFamily="34" charset="0"/>
              <a:cs typeface="Times New Roman" panose="02020603050405020304" pitchFamily="18" charset="0"/>
            </a:endParaRPr>
          </a:p>
          <a:p>
            <a:pPr marL="0" indent="0">
              <a:lnSpc>
                <a:spcPct val="115000"/>
              </a:lnSpc>
              <a:spcBef>
                <a:spcPts val="0"/>
              </a:spcBef>
              <a:spcAft>
                <a:spcPts val="1000"/>
              </a:spcAft>
              <a:buClr>
                <a:srgbClr val="000000"/>
              </a:buClr>
              <a:buNone/>
            </a:pPr>
            <a:r>
              <a:rPr lang="en-US" sz="2400" dirty="0">
                <a:latin typeface="+mn-lt"/>
                <a:ea typeface="Calibri" panose="020F0502020204030204" pitchFamily="34" charset="0"/>
                <a:cs typeface="Times New Roman" panose="02020603050405020304" pitchFamily="18" charset="0"/>
              </a:rPr>
              <a:t>For each task, we characterize the advances and challenges addressed by recent and ongoing USDOE projects and identify remaining challenges and research needs. </a:t>
            </a:r>
            <a:endParaRPr lang="en-US" sz="2400" dirty="0">
              <a:latin typeface="+mn-lt"/>
            </a:endParaRPr>
          </a:p>
        </p:txBody>
      </p:sp>
    </p:spTree>
    <p:extLst>
      <p:ext uri="{BB962C8B-B14F-4D97-AF65-F5344CB8AC3E}">
        <p14:creationId xmlns:p14="http://schemas.microsoft.com/office/powerpoint/2010/main" val="322982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13F3E6-592B-4AA3-8F54-956CAC39098B}"/>
              </a:ext>
            </a:extLst>
          </p:cNvPr>
          <p:cNvSpPr>
            <a:spLocks noGrp="1"/>
          </p:cNvSpPr>
          <p:nvPr>
            <p:ph type="sldNum" sz="quarter" idx="12"/>
          </p:nvPr>
        </p:nvSpPr>
        <p:spPr/>
        <p:txBody>
          <a:bodyPr/>
          <a:lstStyle/>
          <a:p>
            <a:fld id="{FE7A4BB3-E848-5A44-82DF-322201952CD8}" type="slidenum">
              <a:rPr lang="en-US" smtClean="0"/>
              <a:pPr/>
              <a:t>3</a:t>
            </a:fld>
            <a:endParaRPr lang="en-US" dirty="0"/>
          </a:p>
        </p:txBody>
      </p:sp>
      <p:sp>
        <p:nvSpPr>
          <p:cNvPr id="3" name="Title 2">
            <a:extLst>
              <a:ext uri="{FF2B5EF4-FFF2-40B4-BE49-F238E27FC236}">
                <a16:creationId xmlns:a16="http://schemas.microsoft.com/office/drawing/2014/main" id="{F133EB55-41A8-4C6D-9D4D-A3682E673AFF}"/>
              </a:ext>
            </a:extLst>
          </p:cNvPr>
          <p:cNvSpPr>
            <a:spLocks noGrp="1"/>
          </p:cNvSpPr>
          <p:nvPr>
            <p:ph type="title"/>
          </p:nvPr>
        </p:nvSpPr>
        <p:spPr/>
        <p:txBody>
          <a:bodyPr/>
          <a:lstStyle/>
          <a:p>
            <a:r>
              <a:rPr lang="en-US" dirty="0"/>
              <a:t>Hydropower Resources Potential Inventories - Existing</a:t>
            </a:r>
          </a:p>
        </p:txBody>
      </p:sp>
      <p:sp>
        <p:nvSpPr>
          <p:cNvPr id="14" name="Rectangle 13">
            <a:extLst>
              <a:ext uri="{FF2B5EF4-FFF2-40B4-BE49-F238E27FC236}">
                <a16:creationId xmlns:a16="http://schemas.microsoft.com/office/drawing/2014/main" id="{96EE01CA-BF59-4083-8540-FF01F2B26FF2}"/>
              </a:ext>
            </a:extLst>
          </p:cNvPr>
          <p:cNvSpPr/>
          <p:nvPr/>
        </p:nvSpPr>
        <p:spPr>
          <a:xfrm>
            <a:off x="1064526" y="2265528"/>
            <a:ext cx="5571750" cy="484496"/>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Recent &amp; Ongoing</a:t>
            </a:r>
          </a:p>
        </p:txBody>
      </p:sp>
      <p:sp>
        <p:nvSpPr>
          <p:cNvPr id="15" name="Rectangle 14">
            <a:extLst>
              <a:ext uri="{FF2B5EF4-FFF2-40B4-BE49-F238E27FC236}">
                <a16:creationId xmlns:a16="http://schemas.microsoft.com/office/drawing/2014/main" id="{21730C8E-A047-44DC-B902-6300B197F4CA}"/>
              </a:ext>
            </a:extLst>
          </p:cNvPr>
          <p:cNvSpPr/>
          <p:nvPr/>
        </p:nvSpPr>
        <p:spPr>
          <a:xfrm>
            <a:off x="6844352" y="2265528"/>
            <a:ext cx="5070144" cy="484496"/>
          </a:xfrm>
          <a:prstGeom prst="rect">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R&amp;I Needs</a:t>
            </a:r>
          </a:p>
        </p:txBody>
      </p:sp>
      <p:sp>
        <p:nvSpPr>
          <p:cNvPr id="16" name="Rectangle 15">
            <a:extLst>
              <a:ext uri="{FF2B5EF4-FFF2-40B4-BE49-F238E27FC236}">
                <a16:creationId xmlns:a16="http://schemas.microsoft.com/office/drawing/2014/main" id="{B86E5ABB-8AC7-41CB-9BD0-AC349939A5EB}"/>
              </a:ext>
            </a:extLst>
          </p:cNvPr>
          <p:cNvSpPr/>
          <p:nvPr/>
        </p:nvSpPr>
        <p:spPr>
          <a:xfrm>
            <a:off x="1064527" y="2782784"/>
            <a:ext cx="5571750" cy="18861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Challenges Addressed</a:t>
            </a:r>
            <a:r>
              <a:rPr lang="en-US" dirty="0">
                <a:solidFill>
                  <a:schemeClr val="tx1"/>
                </a:solidFill>
              </a:rPr>
              <a:t>: Data Availability, Business Sensitivity and Interoperability</a:t>
            </a:r>
          </a:p>
          <a:p>
            <a:pPr algn="ctr"/>
            <a:endParaRPr lang="en-US" sz="1100" dirty="0">
              <a:solidFill>
                <a:schemeClr val="tx1"/>
              </a:solidFill>
            </a:endParaRPr>
          </a:p>
          <a:p>
            <a:pPr marL="342900" indent="-342900">
              <a:buFont typeface="Arial" panose="020B0604020202020204" pitchFamily="34" charset="0"/>
              <a:buChar char="•"/>
            </a:pPr>
            <a:r>
              <a:rPr lang="en-US" sz="2000" dirty="0">
                <a:solidFill>
                  <a:schemeClr val="tx1"/>
                </a:solidFill>
              </a:rPr>
              <a:t>Existing Hydropower Assets (EHA)</a:t>
            </a:r>
          </a:p>
          <a:p>
            <a:pPr marL="342900" indent="-342900">
              <a:buFont typeface="Arial" panose="020B0604020202020204" pitchFamily="34" charset="0"/>
              <a:buChar char="•"/>
            </a:pPr>
            <a:r>
              <a:rPr lang="en-US" sz="2000" dirty="0">
                <a:solidFill>
                  <a:schemeClr val="tx1"/>
                </a:solidFill>
              </a:rPr>
              <a:t>Hydropower Market Reports</a:t>
            </a:r>
          </a:p>
          <a:p>
            <a:pPr marL="342900" indent="-342900">
              <a:buFont typeface="Arial" panose="020B0604020202020204" pitchFamily="34" charset="0"/>
              <a:buChar char="•"/>
            </a:pPr>
            <a:r>
              <a:rPr lang="en-US" sz="2000" dirty="0">
                <a:solidFill>
                  <a:schemeClr val="tx1"/>
                </a:solidFill>
              </a:rPr>
              <a:t>Hydropower Value Study</a:t>
            </a:r>
            <a:endParaRPr lang="en-US" sz="1050" dirty="0">
              <a:solidFill>
                <a:schemeClr val="tx1"/>
              </a:solidFill>
            </a:endParaRPr>
          </a:p>
        </p:txBody>
      </p:sp>
      <p:sp>
        <p:nvSpPr>
          <p:cNvPr id="17" name="Rectangle 16">
            <a:extLst>
              <a:ext uri="{FF2B5EF4-FFF2-40B4-BE49-F238E27FC236}">
                <a16:creationId xmlns:a16="http://schemas.microsoft.com/office/drawing/2014/main" id="{078E5CC8-E1D1-4369-910A-E9EA9973E4A6}"/>
              </a:ext>
            </a:extLst>
          </p:cNvPr>
          <p:cNvSpPr/>
          <p:nvPr/>
        </p:nvSpPr>
        <p:spPr>
          <a:xfrm>
            <a:off x="6844352" y="2799119"/>
            <a:ext cx="5070144" cy="18697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US" dirty="0">
                <a:solidFill>
                  <a:schemeClr val="tx1"/>
                </a:solidFill>
              </a:rPr>
              <a:t>Compromises on spatial and temporal scales,</a:t>
            </a:r>
          </a:p>
          <a:p>
            <a:pPr marL="342900" indent="-342900">
              <a:buFont typeface="Arial" panose="020B0604020202020204" pitchFamily="34" charset="0"/>
              <a:buChar char="•"/>
            </a:pPr>
            <a:r>
              <a:rPr lang="en-US" dirty="0">
                <a:solidFill>
                  <a:schemeClr val="tx1"/>
                </a:solidFill>
              </a:rPr>
              <a:t>Spatial extent and temporal coverage</a:t>
            </a:r>
          </a:p>
          <a:p>
            <a:pPr marL="342900" indent="-342900">
              <a:buFont typeface="Arial" panose="020B0604020202020204" pitchFamily="34" charset="0"/>
              <a:buChar char="•"/>
            </a:pPr>
            <a:r>
              <a:rPr lang="en-US" dirty="0">
                <a:solidFill>
                  <a:schemeClr val="tx1"/>
                </a:solidFill>
              </a:rPr>
              <a:t>Coincidence of datasets</a:t>
            </a:r>
          </a:p>
        </p:txBody>
      </p:sp>
      <p:pic>
        <p:nvPicPr>
          <p:cNvPr id="18" name="Picture 17">
            <a:extLst>
              <a:ext uri="{FF2B5EF4-FFF2-40B4-BE49-F238E27FC236}">
                <a16:creationId xmlns:a16="http://schemas.microsoft.com/office/drawing/2014/main" id="{FDE3F4B5-DCC8-4688-9D1E-CC4105F8A525}"/>
              </a:ext>
            </a:extLst>
          </p:cNvPr>
          <p:cNvPicPr>
            <a:picLocks noChangeAspect="1"/>
          </p:cNvPicPr>
          <p:nvPr/>
        </p:nvPicPr>
        <p:blipFill>
          <a:blip r:embed="rId3"/>
          <a:stretch>
            <a:fillRect/>
          </a:stretch>
        </p:blipFill>
        <p:spPr>
          <a:xfrm>
            <a:off x="1064526" y="5227082"/>
            <a:ext cx="4278573" cy="2797802"/>
          </a:xfrm>
          <a:prstGeom prst="rect">
            <a:avLst/>
          </a:prstGeom>
        </p:spPr>
      </p:pic>
      <p:sp>
        <p:nvSpPr>
          <p:cNvPr id="19" name="TextBox 18">
            <a:extLst>
              <a:ext uri="{FF2B5EF4-FFF2-40B4-BE49-F238E27FC236}">
                <a16:creationId xmlns:a16="http://schemas.microsoft.com/office/drawing/2014/main" id="{51947572-EA11-4EF3-BB07-0A7C0E5B7330}"/>
              </a:ext>
            </a:extLst>
          </p:cNvPr>
          <p:cNvSpPr txBox="1"/>
          <p:nvPr/>
        </p:nvSpPr>
        <p:spPr>
          <a:xfrm>
            <a:off x="2271290" y="4966338"/>
            <a:ext cx="3071809" cy="307777"/>
          </a:xfrm>
          <a:prstGeom prst="rect">
            <a:avLst/>
          </a:prstGeom>
          <a:noFill/>
        </p:spPr>
        <p:txBody>
          <a:bodyPr wrap="square" rtlCol="0">
            <a:spAutoFit/>
          </a:bodyPr>
          <a:lstStyle/>
          <a:p>
            <a:r>
              <a:rPr lang="en-US" sz="1400" b="1" dirty="0">
                <a:latin typeface="Bahnschrift SemiBold Condensed" panose="020B0502040204020203" pitchFamily="34" charset="0"/>
                <a:cs typeface="Sanskrit Text" panose="020B0502040204020203" pitchFamily="18" charset="0"/>
              </a:rPr>
              <a:t>Existing Hydropower Assets (EHA 2021)</a:t>
            </a:r>
          </a:p>
        </p:txBody>
      </p:sp>
      <p:pic>
        <p:nvPicPr>
          <p:cNvPr id="20" name="Picture 19">
            <a:extLst>
              <a:ext uri="{FF2B5EF4-FFF2-40B4-BE49-F238E27FC236}">
                <a16:creationId xmlns:a16="http://schemas.microsoft.com/office/drawing/2014/main" id="{FD91D005-DC7E-4552-8F6E-825CB15CDF43}"/>
              </a:ext>
            </a:extLst>
          </p:cNvPr>
          <p:cNvPicPr>
            <a:picLocks noChangeAspect="1"/>
          </p:cNvPicPr>
          <p:nvPr/>
        </p:nvPicPr>
        <p:blipFill>
          <a:blip r:embed="rId4"/>
          <a:stretch>
            <a:fillRect/>
          </a:stretch>
        </p:blipFill>
        <p:spPr>
          <a:xfrm>
            <a:off x="6025020" y="5298534"/>
            <a:ext cx="3466647" cy="2797802"/>
          </a:xfrm>
          <a:prstGeom prst="rect">
            <a:avLst/>
          </a:prstGeom>
        </p:spPr>
      </p:pic>
      <p:sp>
        <p:nvSpPr>
          <p:cNvPr id="21" name="TextBox 20">
            <a:extLst>
              <a:ext uri="{FF2B5EF4-FFF2-40B4-BE49-F238E27FC236}">
                <a16:creationId xmlns:a16="http://schemas.microsoft.com/office/drawing/2014/main" id="{F2C6BAAD-880E-400F-94F0-0E0D29AE80EE}"/>
              </a:ext>
            </a:extLst>
          </p:cNvPr>
          <p:cNvSpPr txBox="1"/>
          <p:nvPr/>
        </p:nvSpPr>
        <p:spPr>
          <a:xfrm>
            <a:off x="6547566" y="4955503"/>
            <a:ext cx="2692624" cy="307777"/>
          </a:xfrm>
          <a:prstGeom prst="rect">
            <a:avLst/>
          </a:prstGeom>
          <a:noFill/>
        </p:spPr>
        <p:txBody>
          <a:bodyPr wrap="square" rtlCol="0">
            <a:spAutoFit/>
          </a:bodyPr>
          <a:lstStyle/>
          <a:p>
            <a:r>
              <a:rPr lang="en-US" sz="1400" b="1" dirty="0">
                <a:latin typeface="Bahnschrift SemiBold Condensed" panose="020B0502040204020203" pitchFamily="34" charset="0"/>
                <a:cs typeface="Sanskrit Text" panose="020B0502040204020203" pitchFamily="18" charset="0"/>
              </a:rPr>
              <a:t>Hydropower Market Report (2021)</a:t>
            </a:r>
          </a:p>
        </p:txBody>
      </p:sp>
      <p:sp>
        <p:nvSpPr>
          <p:cNvPr id="22" name="TextBox 21">
            <a:extLst>
              <a:ext uri="{FF2B5EF4-FFF2-40B4-BE49-F238E27FC236}">
                <a16:creationId xmlns:a16="http://schemas.microsoft.com/office/drawing/2014/main" id="{3BDFA009-ED0F-49C6-BFB4-AB194D43C5B5}"/>
              </a:ext>
            </a:extLst>
          </p:cNvPr>
          <p:cNvSpPr txBox="1"/>
          <p:nvPr/>
        </p:nvSpPr>
        <p:spPr>
          <a:xfrm>
            <a:off x="11914497" y="2182617"/>
            <a:ext cx="2586250" cy="3139321"/>
          </a:xfrm>
          <a:prstGeom prst="rect">
            <a:avLst/>
          </a:prstGeom>
          <a:noFill/>
        </p:spPr>
        <p:txBody>
          <a:bodyPr wrap="square" rtlCol="0">
            <a:spAutoFit/>
          </a:bodyPr>
          <a:lstStyle/>
          <a:p>
            <a:pPr marL="274320" indent="-457200"/>
            <a:r>
              <a:rPr lang="en-US" sz="1100" dirty="0"/>
              <a:t>M.M. Johnson, S.-C. Kao, N.M. </a:t>
            </a:r>
            <a:r>
              <a:rPr lang="en-US" sz="1100" dirty="0" err="1"/>
              <a:t>Samu</a:t>
            </a:r>
            <a:r>
              <a:rPr lang="en-US" sz="1100" dirty="0"/>
              <a:t>, and R. Uria-Martinez, Existing Hydropower Assets, 2021. </a:t>
            </a:r>
            <a:r>
              <a:rPr lang="en-US" sz="1100" dirty="0" err="1"/>
              <a:t>HydroSource</a:t>
            </a:r>
            <a:r>
              <a:rPr lang="en-US" sz="1100" dirty="0"/>
              <a:t>. Oak Ridge National Laboratory, Oak Ridge, TN. DOI: 10.21951/EHA_FY2021/1782791</a:t>
            </a:r>
          </a:p>
          <a:p>
            <a:pPr marL="274320" indent="-457200"/>
            <a:r>
              <a:rPr lang="en-US" sz="1100" b="0" i="0" dirty="0">
                <a:effectLst/>
              </a:rPr>
              <a:t>Hydropower Value Study: Current Status and Future Opportunities. United States: N. p., 2021. Web. https://www.osti.gov/servlets/purl/1764624</a:t>
            </a:r>
          </a:p>
          <a:p>
            <a:pPr marL="274320" indent="-457200"/>
            <a:r>
              <a:rPr lang="en-US" sz="1100" dirty="0" err="1"/>
              <a:t>Uría</a:t>
            </a:r>
            <a:r>
              <a:rPr lang="en-US" sz="1100" dirty="0"/>
              <a:t>-Martínez, R., M. M. Johnson, and R. Shan (2021). U.S. Hydropower Market Report Data. January 2021. Washington, DC: Water Power Technologies Office, U.S. Department of Energy [Excel data]. DOE/EE- 2088. </a:t>
            </a:r>
          </a:p>
        </p:txBody>
      </p:sp>
      <p:pic>
        <p:nvPicPr>
          <p:cNvPr id="25" name="Picture 24">
            <a:extLst>
              <a:ext uri="{FF2B5EF4-FFF2-40B4-BE49-F238E27FC236}">
                <a16:creationId xmlns:a16="http://schemas.microsoft.com/office/drawing/2014/main" id="{EFFBE997-361B-4D9F-B1C3-2B6DC9CCB83C}"/>
              </a:ext>
            </a:extLst>
          </p:cNvPr>
          <p:cNvPicPr>
            <a:picLocks noChangeAspect="1"/>
          </p:cNvPicPr>
          <p:nvPr/>
        </p:nvPicPr>
        <p:blipFill rotWithShape="1">
          <a:blip r:embed="rId5"/>
          <a:srcRect l="2466" t="14603" r="6675" b="22369"/>
          <a:stretch/>
        </p:blipFill>
        <p:spPr>
          <a:xfrm>
            <a:off x="9570038" y="5347438"/>
            <a:ext cx="3743353" cy="2250066"/>
          </a:xfrm>
          <a:prstGeom prst="rect">
            <a:avLst/>
          </a:prstGeom>
        </p:spPr>
      </p:pic>
      <p:sp>
        <p:nvSpPr>
          <p:cNvPr id="26" name="TextBox 25">
            <a:extLst>
              <a:ext uri="{FF2B5EF4-FFF2-40B4-BE49-F238E27FC236}">
                <a16:creationId xmlns:a16="http://schemas.microsoft.com/office/drawing/2014/main" id="{597F979D-4994-4683-BBF0-B06CF7848F2A}"/>
              </a:ext>
            </a:extLst>
          </p:cNvPr>
          <p:cNvSpPr txBox="1"/>
          <p:nvPr/>
        </p:nvSpPr>
        <p:spPr>
          <a:xfrm>
            <a:off x="9450869" y="7554509"/>
            <a:ext cx="5179531" cy="577081"/>
          </a:xfrm>
          <a:prstGeom prst="rect">
            <a:avLst/>
          </a:prstGeom>
          <a:noFill/>
        </p:spPr>
        <p:txBody>
          <a:bodyPr wrap="square" rtlCol="0">
            <a:spAutoFit/>
          </a:bodyPr>
          <a:lstStyle/>
          <a:p>
            <a:r>
              <a:rPr lang="en-US" sz="1050" i="1" dirty="0">
                <a:solidFill>
                  <a:schemeClr val="tx1">
                    <a:lumMod val="75000"/>
                  </a:schemeClr>
                </a:solidFill>
              </a:rPr>
              <a:t>BA ordered in decreasing installed hydropower  capacity</a:t>
            </a:r>
          </a:p>
          <a:p>
            <a:pPr algn="ctr"/>
            <a:r>
              <a:rPr lang="en-US" sz="1050" b="1" dirty="0"/>
              <a:t>2019 one-hour ramps per installed MW for hydropower (include PSH) and natural gas by balancing authority. </a:t>
            </a:r>
          </a:p>
        </p:txBody>
      </p:sp>
      <p:pic>
        <p:nvPicPr>
          <p:cNvPr id="27" name="Picture 2">
            <a:extLst>
              <a:ext uri="{FF2B5EF4-FFF2-40B4-BE49-F238E27FC236}">
                <a16:creationId xmlns:a16="http://schemas.microsoft.com/office/drawing/2014/main" id="{6C17162E-F102-464B-BD08-85151AEFC486}"/>
              </a:ext>
            </a:extLst>
          </p:cNvPr>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13354336" y="5370638"/>
            <a:ext cx="1146411" cy="594888"/>
          </a:xfrm>
          <a:prstGeom prst="rect">
            <a:avLst/>
          </a:prstGeom>
          <a:solidFill>
            <a:schemeClr val="bg1"/>
          </a:solidFill>
        </p:spPr>
      </p:pic>
    </p:spTree>
    <p:extLst>
      <p:ext uri="{BB962C8B-B14F-4D97-AF65-F5344CB8AC3E}">
        <p14:creationId xmlns:p14="http://schemas.microsoft.com/office/powerpoint/2010/main" val="365622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A1BD812-AF6E-473A-9D9B-842F724FB0A9}"/>
              </a:ext>
            </a:extLst>
          </p:cNvPr>
          <p:cNvPicPr>
            <a:picLocks noChangeAspect="1"/>
          </p:cNvPicPr>
          <p:nvPr/>
        </p:nvPicPr>
        <p:blipFill>
          <a:blip r:embed="rId3"/>
          <a:stretch>
            <a:fillRect/>
          </a:stretch>
        </p:blipFill>
        <p:spPr>
          <a:xfrm>
            <a:off x="7942134" y="5117910"/>
            <a:ext cx="4002716" cy="3094491"/>
          </a:xfrm>
          <a:prstGeom prst="rect">
            <a:avLst/>
          </a:prstGeom>
        </p:spPr>
      </p:pic>
      <p:sp>
        <p:nvSpPr>
          <p:cNvPr id="3" name="Title 2">
            <a:extLst>
              <a:ext uri="{FF2B5EF4-FFF2-40B4-BE49-F238E27FC236}">
                <a16:creationId xmlns:a16="http://schemas.microsoft.com/office/drawing/2014/main" id="{F133EB55-41A8-4C6D-9D4D-A3682E673AFF}"/>
              </a:ext>
            </a:extLst>
          </p:cNvPr>
          <p:cNvSpPr>
            <a:spLocks noGrp="1"/>
          </p:cNvSpPr>
          <p:nvPr>
            <p:ph type="title"/>
          </p:nvPr>
        </p:nvSpPr>
        <p:spPr/>
        <p:txBody>
          <a:bodyPr/>
          <a:lstStyle/>
          <a:p>
            <a:r>
              <a:rPr lang="en-US" dirty="0"/>
              <a:t>Hydropower Resources Potential Inventories - Potential</a:t>
            </a:r>
          </a:p>
        </p:txBody>
      </p:sp>
      <p:sp>
        <p:nvSpPr>
          <p:cNvPr id="14" name="Rectangle 13">
            <a:extLst>
              <a:ext uri="{FF2B5EF4-FFF2-40B4-BE49-F238E27FC236}">
                <a16:creationId xmlns:a16="http://schemas.microsoft.com/office/drawing/2014/main" id="{96EE01CA-BF59-4083-8540-FF01F2B26FF2}"/>
              </a:ext>
            </a:extLst>
          </p:cNvPr>
          <p:cNvSpPr/>
          <p:nvPr/>
        </p:nvSpPr>
        <p:spPr>
          <a:xfrm>
            <a:off x="1110533" y="2265528"/>
            <a:ext cx="5525743" cy="484496"/>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Recent &amp; Ongoing</a:t>
            </a:r>
          </a:p>
        </p:txBody>
      </p:sp>
      <p:sp>
        <p:nvSpPr>
          <p:cNvPr id="15" name="Rectangle 14">
            <a:extLst>
              <a:ext uri="{FF2B5EF4-FFF2-40B4-BE49-F238E27FC236}">
                <a16:creationId xmlns:a16="http://schemas.microsoft.com/office/drawing/2014/main" id="{21730C8E-A047-44DC-B902-6300B197F4CA}"/>
              </a:ext>
            </a:extLst>
          </p:cNvPr>
          <p:cNvSpPr/>
          <p:nvPr/>
        </p:nvSpPr>
        <p:spPr>
          <a:xfrm>
            <a:off x="6844352" y="2265528"/>
            <a:ext cx="5070144" cy="484496"/>
          </a:xfrm>
          <a:prstGeom prst="rect">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R&amp;I Needs</a:t>
            </a:r>
          </a:p>
        </p:txBody>
      </p:sp>
      <p:sp>
        <p:nvSpPr>
          <p:cNvPr id="16" name="Rectangle 15">
            <a:extLst>
              <a:ext uri="{FF2B5EF4-FFF2-40B4-BE49-F238E27FC236}">
                <a16:creationId xmlns:a16="http://schemas.microsoft.com/office/drawing/2014/main" id="{B86E5ABB-8AC7-41CB-9BD0-AC349939A5EB}"/>
              </a:ext>
            </a:extLst>
          </p:cNvPr>
          <p:cNvSpPr/>
          <p:nvPr/>
        </p:nvSpPr>
        <p:spPr>
          <a:xfrm>
            <a:off x="1110533" y="2782784"/>
            <a:ext cx="5525743" cy="23351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Challenges Addressed</a:t>
            </a:r>
            <a:r>
              <a:rPr lang="en-US" dirty="0">
                <a:solidFill>
                  <a:schemeClr val="tx1"/>
                </a:solidFill>
              </a:rPr>
              <a:t>: Data Availability, Geospatial Analysis, Engineering Feasibility at scale</a:t>
            </a:r>
          </a:p>
          <a:p>
            <a:pPr algn="ctr"/>
            <a:endParaRPr lang="en-US" dirty="0">
              <a:solidFill>
                <a:schemeClr val="tx1"/>
              </a:solidFill>
            </a:endParaRPr>
          </a:p>
          <a:p>
            <a:pPr marL="342900" indent="-342900">
              <a:buFont typeface="Arial" panose="020B0604020202020204" pitchFamily="34" charset="0"/>
              <a:buChar char="•"/>
            </a:pPr>
            <a:r>
              <a:rPr lang="en-US" sz="2000" dirty="0">
                <a:solidFill>
                  <a:schemeClr val="tx1"/>
                </a:solidFill>
              </a:rPr>
              <a:t>Conduit Assessments</a:t>
            </a:r>
          </a:p>
          <a:p>
            <a:pPr marL="342900" indent="-342900">
              <a:buFont typeface="Arial" panose="020B0604020202020204" pitchFamily="34" charset="0"/>
              <a:buChar char="•"/>
            </a:pPr>
            <a:r>
              <a:rPr lang="en-US" sz="2000" dirty="0">
                <a:solidFill>
                  <a:schemeClr val="tx1"/>
                </a:solidFill>
              </a:rPr>
              <a:t>Pumped Storage Hydropower Assessment</a:t>
            </a:r>
          </a:p>
          <a:p>
            <a:pPr algn="ctr"/>
            <a:endParaRPr lang="en-US" sz="1100" dirty="0">
              <a:solidFill>
                <a:schemeClr val="tx1"/>
              </a:solidFill>
            </a:endParaRPr>
          </a:p>
          <a:p>
            <a:endParaRPr lang="en-US" dirty="0">
              <a:solidFill>
                <a:schemeClr val="tx1"/>
              </a:solidFill>
            </a:endParaRPr>
          </a:p>
        </p:txBody>
      </p:sp>
      <p:sp>
        <p:nvSpPr>
          <p:cNvPr id="17" name="Rectangle 16">
            <a:extLst>
              <a:ext uri="{FF2B5EF4-FFF2-40B4-BE49-F238E27FC236}">
                <a16:creationId xmlns:a16="http://schemas.microsoft.com/office/drawing/2014/main" id="{078E5CC8-E1D1-4369-910A-E9EA9973E4A6}"/>
              </a:ext>
            </a:extLst>
          </p:cNvPr>
          <p:cNvSpPr/>
          <p:nvPr/>
        </p:nvSpPr>
        <p:spPr>
          <a:xfrm>
            <a:off x="6844352" y="2799118"/>
            <a:ext cx="5070144" cy="23187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From Feasibility to Adoption</a:t>
            </a:r>
          </a:p>
          <a:p>
            <a:pPr marL="342900" indent="-342900">
              <a:buFont typeface="Arial" panose="020B0604020202020204" pitchFamily="34" charset="0"/>
              <a:buChar char="•"/>
            </a:pPr>
            <a:r>
              <a:rPr lang="en-US" dirty="0">
                <a:solidFill>
                  <a:schemeClr val="tx1"/>
                </a:solidFill>
              </a:rPr>
              <a:t>High-resolution long-term water availability</a:t>
            </a:r>
          </a:p>
          <a:p>
            <a:pPr marL="342900" indent="-342900">
              <a:buFont typeface="Arial" panose="020B0604020202020204" pitchFamily="34" charset="0"/>
              <a:buChar char="•"/>
            </a:pPr>
            <a:r>
              <a:rPr lang="en-US" dirty="0">
                <a:solidFill>
                  <a:schemeClr val="tx1"/>
                </a:solidFill>
              </a:rPr>
              <a:t>US Water Laws (rights, markets)</a:t>
            </a:r>
          </a:p>
          <a:p>
            <a:pPr marL="342900" indent="-342900">
              <a:buFont typeface="Arial" panose="020B0604020202020204" pitchFamily="34" charset="0"/>
              <a:buChar char="•"/>
            </a:pPr>
            <a:r>
              <a:rPr lang="en-US" dirty="0">
                <a:solidFill>
                  <a:schemeClr val="tx1"/>
                </a:solidFill>
              </a:rPr>
              <a:t>High resolution interconnection cost</a:t>
            </a:r>
          </a:p>
          <a:p>
            <a:pPr marL="342900" indent="-342900">
              <a:buFont typeface="Arial" panose="020B0604020202020204" pitchFamily="34" charset="0"/>
              <a:buChar char="•"/>
            </a:pPr>
            <a:r>
              <a:rPr lang="en-US" dirty="0">
                <a:solidFill>
                  <a:schemeClr val="tx1"/>
                </a:solidFill>
              </a:rPr>
              <a:t>Business cases (incentives, return on investment)</a:t>
            </a:r>
          </a:p>
        </p:txBody>
      </p:sp>
      <p:pic>
        <p:nvPicPr>
          <p:cNvPr id="23" name="Picture 22" descr="Map&#10;&#10;Description automatically generated">
            <a:extLst>
              <a:ext uri="{FF2B5EF4-FFF2-40B4-BE49-F238E27FC236}">
                <a16:creationId xmlns:a16="http://schemas.microsoft.com/office/drawing/2014/main" id="{736591C0-0EC8-430C-9254-D329711D5350}"/>
              </a:ext>
            </a:extLst>
          </p:cNvPr>
          <p:cNvPicPr>
            <a:picLocks noChangeAspect="1"/>
          </p:cNvPicPr>
          <p:nvPr/>
        </p:nvPicPr>
        <p:blipFill>
          <a:blip r:embed="rId4"/>
          <a:stretch>
            <a:fillRect/>
          </a:stretch>
        </p:blipFill>
        <p:spPr>
          <a:xfrm>
            <a:off x="1110533" y="5681618"/>
            <a:ext cx="3624706" cy="2292935"/>
          </a:xfrm>
          <a:prstGeom prst="rect">
            <a:avLst/>
          </a:prstGeom>
        </p:spPr>
      </p:pic>
      <p:sp>
        <p:nvSpPr>
          <p:cNvPr id="24" name="TextBox 23">
            <a:extLst>
              <a:ext uri="{FF2B5EF4-FFF2-40B4-BE49-F238E27FC236}">
                <a16:creationId xmlns:a16="http://schemas.microsoft.com/office/drawing/2014/main" id="{E1EDB1FD-C6FF-4C7C-B297-C8B8A7555FF3}"/>
              </a:ext>
            </a:extLst>
          </p:cNvPr>
          <p:cNvSpPr txBox="1"/>
          <p:nvPr/>
        </p:nvSpPr>
        <p:spPr>
          <a:xfrm>
            <a:off x="11914496" y="2458085"/>
            <a:ext cx="2545307" cy="2123658"/>
          </a:xfrm>
          <a:prstGeom prst="rect">
            <a:avLst/>
          </a:prstGeom>
          <a:noFill/>
        </p:spPr>
        <p:txBody>
          <a:bodyPr wrap="square" rtlCol="0">
            <a:spAutoFit/>
          </a:bodyPr>
          <a:lstStyle/>
          <a:p>
            <a:pPr marL="274320" indent="-274320"/>
            <a:r>
              <a:rPr lang="en-US" sz="1100" b="0" i="0" dirty="0">
                <a:effectLst/>
              </a:rPr>
              <a:t>Johnson, M.M., and </a:t>
            </a:r>
            <a:r>
              <a:rPr lang="en-US" sz="1100" b="0" i="0" dirty="0" err="1">
                <a:effectLst/>
              </a:rPr>
              <a:t>Uría</a:t>
            </a:r>
            <a:r>
              <a:rPr lang="en-US" sz="1100" b="0" i="0" dirty="0">
                <a:effectLst/>
              </a:rPr>
              <a:t>-Martínez, R., (2021). U.S. Hydropower Development Pipeline Data, FY2018. DOI: 10.21951/HMR_PipelineFY18/1810097</a:t>
            </a:r>
          </a:p>
          <a:p>
            <a:pPr marL="274320" indent="-274320"/>
            <a:r>
              <a:rPr lang="en-US" sz="1100" dirty="0" err="1"/>
              <a:t>Rosenlieb</a:t>
            </a:r>
            <a:r>
              <a:rPr lang="en-US" sz="1100" dirty="0"/>
              <a:t>, Heimiller, &amp; Cohen (2022) Closed Loop Pumped Storage Hydropower Resource Assessment for the United States (forthcoming).</a:t>
            </a:r>
          </a:p>
          <a:p>
            <a:pPr marL="274320" indent="-274320"/>
            <a:endParaRPr lang="en-US" sz="1100" dirty="0"/>
          </a:p>
        </p:txBody>
      </p:sp>
      <p:pic>
        <p:nvPicPr>
          <p:cNvPr id="6" name="Picture 5">
            <a:extLst>
              <a:ext uri="{FF2B5EF4-FFF2-40B4-BE49-F238E27FC236}">
                <a16:creationId xmlns:a16="http://schemas.microsoft.com/office/drawing/2014/main" id="{6A91E6EF-A1AB-4065-BF7C-EA0A473C40B3}"/>
              </a:ext>
            </a:extLst>
          </p:cNvPr>
          <p:cNvPicPr>
            <a:picLocks noChangeAspect="1"/>
          </p:cNvPicPr>
          <p:nvPr/>
        </p:nvPicPr>
        <p:blipFill>
          <a:blip r:embed="rId5"/>
          <a:stretch>
            <a:fillRect/>
          </a:stretch>
        </p:blipFill>
        <p:spPr>
          <a:xfrm>
            <a:off x="13041988" y="4668895"/>
            <a:ext cx="1417815" cy="338022"/>
          </a:xfrm>
          <a:prstGeom prst="rect">
            <a:avLst/>
          </a:prstGeom>
        </p:spPr>
      </p:pic>
      <p:pic>
        <p:nvPicPr>
          <p:cNvPr id="26" name="Picture 25">
            <a:extLst>
              <a:ext uri="{FF2B5EF4-FFF2-40B4-BE49-F238E27FC236}">
                <a16:creationId xmlns:a16="http://schemas.microsoft.com/office/drawing/2014/main" id="{E05A6938-E831-4AC1-90D6-F207BA2B0B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4438" y="5742459"/>
            <a:ext cx="2591327" cy="2310600"/>
          </a:xfrm>
          <a:prstGeom prst="rect">
            <a:avLst/>
          </a:prstGeom>
        </p:spPr>
      </p:pic>
      <p:sp>
        <p:nvSpPr>
          <p:cNvPr id="27" name="TextBox 26">
            <a:extLst>
              <a:ext uri="{FF2B5EF4-FFF2-40B4-BE49-F238E27FC236}">
                <a16:creationId xmlns:a16="http://schemas.microsoft.com/office/drawing/2014/main" id="{AFFFED12-1CF4-4EC6-9496-A25F795EB0C0}"/>
              </a:ext>
            </a:extLst>
          </p:cNvPr>
          <p:cNvSpPr txBox="1"/>
          <p:nvPr/>
        </p:nvSpPr>
        <p:spPr>
          <a:xfrm>
            <a:off x="4403148" y="5745501"/>
            <a:ext cx="3993905" cy="307777"/>
          </a:xfrm>
          <a:prstGeom prst="rect">
            <a:avLst/>
          </a:prstGeom>
          <a:noFill/>
        </p:spPr>
        <p:txBody>
          <a:bodyPr wrap="square" rtlCol="0">
            <a:spAutoFit/>
          </a:bodyPr>
          <a:lstStyle/>
          <a:p>
            <a:pPr algn="ctr"/>
            <a:r>
              <a:rPr lang="en-US" sz="1400" b="1" dirty="0">
                <a:solidFill>
                  <a:schemeClr val="tx1">
                    <a:lumMod val="75000"/>
                  </a:schemeClr>
                </a:solidFill>
                <a:latin typeface="Sanskrit Text" panose="02020503050405020304" pitchFamily="18" charset="0"/>
                <a:cs typeface="Sanskrit Text" panose="02020503050405020304" pitchFamily="18" charset="0"/>
              </a:rPr>
              <a:t>Example of reservoir pairs</a:t>
            </a:r>
          </a:p>
        </p:txBody>
      </p:sp>
      <p:pic>
        <p:nvPicPr>
          <p:cNvPr id="28" name="Picture 2">
            <a:extLst>
              <a:ext uri="{FF2B5EF4-FFF2-40B4-BE49-F238E27FC236}">
                <a16:creationId xmlns:a16="http://schemas.microsoft.com/office/drawing/2014/main" id="{A7AA7128-38F6-4A0D-84BB-6809E5CE0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05918" y="5206981"/>
            <a:ext cx="1146411" cy="594888"/>
          </a:xfrm>
          <a:prstGeom prst="rect">
            <a:avLst/>
          </a:prstGeom>
          <a:solidFill>
            <a:schemeClr val="bg1"/>
          </a:solidFill>
        </p:spPr>
      </p:pic>
      <p:sp>
        <p:nvSpPr>
          <p:cNvPr id="18" name="TextBox 17">
            <a:extLst>
              <a:ext uri="{FF2B5EF4-FFF2-40B4-BE49-F238E27FC236}">
                <a16:creationId xmlns:a16="http://schemas.microsoft.com/office/drawing/2014/main" id="{3D569093-AC11-4B82-B956-1DE9540E3AF4}"/>
              </a:ext>
            </a:extLst>
          </p:cNvPr>
          <p:cNvSpPr txBox="1"/>
          <p:nvPr/>
        </p:nvSpPr>
        <p:spPr>
          <a:xfrm>
            <a:off x="1196253" y="5225688"/>
            <a:ext cx="3702714" cy="523220"/>
          </a:xfrm>
          <a:prstGeom prst="rect">
            <a:avLst/>
          </a:prstGeom>
          <a:noFill/>
        </p:spPr>
        <p:txBody>
          <a:bodyPr wrap="square" rtlCol="0">
            <a:spAutoFit/>
          </a:bodyPr>
          <a:lstStyle/>
          <a:p>
            <a:pPr algn="ctr"/>
            <a:r>
              <a:rPr lang="en-US" sz="1400" b="1" dirty="0">
                <a:latin typeface="Bahnschrift SemiBold Condensed" panose="020B0502040204020203" pitchFamily="34" charset="0"/>
                <a:cs typeface="Sanskrit Text" panose="020B0502040204020203" pitchFamily="18" charset="0"/>
              </a:rPr>
              <a:t>Closed-Loop Pumped Storage Hydropower Resource Assessment for the US</a:t>
            </a:r>
          </a:p>
        </p:txBody>
      </p:sp>
    </p:spTree>
    <p:extLst>
      <p:ext uri="{BB962C8B-B14F-4D97-AF65-F5344CB8AC3E}">
        <p14:creationId xmlns:p14="http://schemas.microsoft.com/office/powerpoint/2010/main" val="33382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3EB55-41A8-4C6D-9D4D-A3682E673AFF}"/>
              </a:ext>
            </a:extLst>
          </p:cNvPr>
          <p:cNvSpPr>
            <a:spLocks noGrp="1"/>
          </p:cNvSpPr>
          <p:nvPr>
            <p:ph type="title"/>
          </p:nvPr>
        </p:nvSpPr>
        <p:spPr/>
        <p:txBody>
          <a:bodyPr/>
          <a:lstStyle/>
          <a:p>
            <a:r>
              <a:rPr lang="en-US" sz="3600" dirty="0">
                <a:effectLst/>
                <a:latin typeface="+mn-lt"/>
                <a:ea typeface="Calibri" panose="020F0502020204030204" pitchFamily="34" charset="0"/>
                <a:cs typeface="Times New Roman" panose="02020603050405020304" pitchFamily="18" charset="0"/>
              </a:rPr>
              <a:t>Improving the Performance of Hydropower Facilities – Grid Scale</a:t>
            </a:r>
            <a:endParaRPr lang="en-US" dirty="0"/>
          </a:p>
        </p:txBody>
      </p:sp>
      <p:sp>
        <p:nvSpPr>
          <p:cNvPr id="14" name="Rectangle 13">
            <a:extLst>
              <a:ext uri="{FF2B5EF4-FFF2-40B4-BE49-F238E27FC236}">
                <a16:creationId xmlns:a16="http://schemas.microsoft.com/office/drawing/2014/main" id="{96EE01CA-BF59-4083-8540-FF01F2B26FF2}"/>
              </a:ext>
            </a:extLst>
          </p:cNvPr>
          <p:cNvSpPr/>
          <p:nvPr/>
        </p:nvSpPr>
        <p:spPr>
          <a:xfrm>
            <a:off x="1194179" y="2265528"/>
            <a:ext cx="5442097" cy="484496"/>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Recent &amp; Ongoing</a:t>
            </a:r>
          </a:p>
        </p:txBody>
      </p:sp>
      <p:sp>
        <p:nvSpPr>
          <p:cNvPr id="15" name="Rectangle 14">
            <a:extLst>
              <a:ext uri="{FF2B5EF4-FFF2-40B4-BE49-F238E27FC236}">
                <a16:creationId xmlns:a16="http://schemas.microsoft.com/office/drawing/2014/main" id="{21730C8E-A047-44DC-B902-6300B197F4CA}"/>
              </a:ext>
            </a:extLst>
          </p:cNvPr>
          <p:cNvSpPr/>
          <p:nvPr/>
        </p:nvSpPr>
        <p:spPr>
          <a:xfrm>
            <a:off x="6844352" y="2265528"/>
            <a:ext cx="5070144" cy="484496"/>
          </a:xfrm>
          <a:prstGeom prst="rect">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R&amp;I Needs</a:t>
            </a:r>
          </a:p>
        </p:txBody>
      </p:sp>
      <p:sp>
        <p:nvSpPr>
          <p:cNvPr id="16" name="Rectangle 15">
            <a:extLst>
              <a:ext uri="{FF2B5EF4-FFF2-40B4-BE49-F238E27FC236}">
                <a16:creationId xmlns:a16="http://schemas.microsoft.com/office/drawing/2014/main" id="{B86E5ABB-8AC7-41CB-9BD0-AC349939A5EB}"/>
              </a:ext>
            </a:extLst>
          </p:cNvPr>
          <p:cNvSpPr/>
          <p:nvPr/>
        </p:nvSpPr>
        <p:spPr>
          <a:xfrm>
            <a:off x="1194179" y="2782784"/>
            <a:ext cx="5442097" cy="25706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Challenges Addressed</a:t>
            </a:r>
            <a:r>
              <a:rPr lang="en-US" dirty="0">
                <a:solidFill>
                  <a:schemeClr val="tx1"/>
                </a:solidFill>
              </a:rPr>
              <a:t>: scale, coupling of large-scale water and power systems, large-scale hydropower scheduling models</a:t>
            </a:r>
          </a:p>
          <a:p>
            <a:pPr algn="ctr"/>
            <a:endParaRPr lang="en-US" sz="1200" dirty="0">
              <a:solidFill>
                <a:schemeClr val="tx1"/>
              </a:solidFill>
            </a:endParaRPr>
          </a:p>
          <a:p>
            <a:pPr marL="342900" indent="-342900">
              <a:buFont typeface="Arial" panose="020B0604020202020204" pitchFamily="34" charset="0"/>
              <a:buChar char="•"/>
            </a:pPr>
            <a:r>
              <a:rPr lang="en-US" sz="2000" dirty="0">
                <a:solidFill>
                  <a:schemeClr val="tx1"/>
                </a:solidFill>
              </a:rPr>
              <a:t>Value of flow forecast to power system analytics</a:t>
            </a:r>
          </a:p>
          <a:p>
            <a:pPr marL="342900" indent="-342900">
              <a:buFont typeface="Arial" panose="020B0604020202020204" pitchFamily="34" charset="0"/>
              <a:buChar char="•"/>
            </a:pPr>
            <a:r>
              <a:rPr lang="en-US" sz="2000" dirty="0">
                <a:solidFill>
                  <a:schemeClr val="tx1"/>
                </a:solidFill>
              </a:rPr>
              <a:t>Weekly Hydropower Dataset to support resources adequacy in the Western US</a:t>
            </a:r>
          </a:p>
          <a:p>
            <a:pPr algn="ctr"/>
            <a:endParaRPr lang="en-US" sz="1100" dirty="0">
              <a:solidFill>
                <a:schemeClr val="tx1"/>
              </a:solidFill>
            </a:endParaRPr>
          </a:p>
        </p:txBody>
      </p:sp>
      <p:sp>
        <p:nvSpPr>
          <p:cNvPr id="17" name="Rectangle 16">
            <a:extLst>
              <a:ext uri="{FF2B5EF4-FFF2-40B4-BE49-F238E27FC236}">
                <a16:creationId xmlns:a16="http://schemas.microsoft.com/office/drawing/2014/main" id="{078E5CC8-E1D1-4369-910A-E9EA9973E4A6}"/>
              </a:ext>
            </a:extLst>
          </p:cNvPr>
          <p:cNvSpPr/>
          <p:nvPr/>
        </p:nvSpPr>
        <p:spPr>
          <a:xfrm>
            <a:off x="6844352" y="2799118"/>
            <a:ext cx="5070144" cy="25486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US" dirty="0">
                <a:solidFill>
                  <a:schemeClr val="tx1"/>
                </a:solidFill>
              </a:rPr>
              <a:t>Regional scale hydrological modeling and reservoir operations</a:t>
            </a:r>
          </a:p>
          <a:p>
            <a:pPr marL="342900" indent="-342900">
              <a:buFont typeface="Arial" panose="020B0604020202020204" pitchFamily="34" charset="0"/>
              <a:buChar char="•"/>
            </a:pPr>
            <a:r>
              <a:rPr lang="en-US" dirty="0">
                <a:solidFill>
                  <a:schemeClr val="tx1"/>
                </a:solidFill>
              </a:rPr>
              <a:t>Optimization: regional diversity, centralized (co-)optimization and facility-scale optimization</a:t>
            </a:r>
          </a:p>
          <a:p>
            <a:pPr marL="342900" indent="-342900">
              <a:buFont typeface="Arial" panose="020B0604020202020204" pitchFamily="34" charset="0"/>
              <a:buChar char="•"/>
            </a:pPr>
            <a:endParaRPr lang="en-US" dirty="0">
              <a:solidFill>
                <a:schemeClr val="tx1"/>
              </a:solidFill>
            </a:endParaRPr>
          </a:p>
        </p:txBody>
      </p:sp>
      <p:pic>
        <p:nvPicPr>
          <p:cNvPr id="18" name="Picture 17">
            <a:extLst>
              <a:ext uri="{FF2B5EF4-FFF2-40B4-BE49-F238E27FC236}">
                <a16:creationId xmlns:a16="http://schemas.microsoft.com/office/drawing/2014/main" id="{E749DE39-D868-41AC-8540-618B222409F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4707" y="5490661"/>
            <a:ext cx="3338748" cy="2719083"/>
          </a:xfrm>
          <a:prstGeom prst="rect">
            <a:avLst/>
          </a:prstGeom>
          <a:noFill/>
          <a:ln>
            <a:noFill/>
          </a:ln>
        </p:spPr>
      </p:pic>
      <p:sp>
        <p:nvSpPr>
          <p:cNvPr id="41" name="TextBox 40">
            <a:extLst>
              <a:ext uri="{FF2B5EF4-FFF2-40B4-BE49-F238E27FC236}">
                <a16:creationId xmlns:a16="http://schemas.microsoft.com/office/drawing/2014/main" id="{F8B016DE-0B45-44E8-B3E9-7CE4CF5715B3}"/>
              </a:ext>
            </a:extLst>
          </p:cNvPr>
          <p:cNvSpPr txBox="1"/>
          <p:nvPr/>
        </p:nvSpPr>
        <p:spPr>
          <a:xfrm>
            <a:off x="11914496" y="1758414"/>
            <a:ext cx="2714531" cy="2970044"/>
          </a:xfrm>
          <a:prstGeom prst="rect">
            <a:avLst/>
          </a:prstGeom>
          <a:noFill/>
        </p:spPr>
        <p:txBody>
          <a:bodyPr wrap="square" rtlCol="0">
            <a:spAutoFit/>
          </a:bodyPr>
          <a:lstStyle/>
          <a:p>
            <a:pPr marL="274320" indent="-457200"/>
            <a:r>
              <a:rPr lang="en-US" sz="1100" dirty="0"/>
              <a:t>Voisin et al. 2022: Value of Flow Forecast to Power System Analytics</a:t>
            </a:r>
          </a:p>
          <a:p>
            <a:pPr marL="274320" indent="-457200"/>
            <a:r>
              <a:rPr lang="en-US" sz="1100" dirty="0"/>
              <a:t>Voisin et al. 2022: A new Hydropower representation for resources adequacy in the Western US</a:t>
            </a:r>
          </a:p>
          <a:p>
            <a:pPr marL="274320" indent="-457200"/>
            <a:r>
              <a:rPr lang="en-US" sz="1100" dirty="0"/>
              <a:t>Turner, S.W.D., Steyaert, J.C., Condon, L. and Voisin, N.  2021.  Water storage and release policies for all large reservoirs of conterminous United States. Journal of Hydrology 603, 126843.</a:t>
            </a:r>
          </a:p>
          <a:p>
            <a:pPr marL="274320" indent="-457200"/>
            <a:r>
              <a:rPr lang="en-US" sz="1100" dirty="0"/>
              <a:t>Ploussard Q.M.,T. Veselka, and K. Oikonomou, N. Voisin. 2022 "Hydro-Economics Tradeoff Surfaces to Guide Unit Commitment in Production Cost Models." PNNL-SA-161866.</a:t>
            </a:r>
          </a:p>
        </p:txBody>
      </p:sp>
      <p:pic>
        <p:nvPicPr>
          <p:cNvPr id="44" name="Picture 43" descr="Logo&#10;&#10;Description automatically generated">
            <a:extLst>
              <a:ext uri="{FF2B5EF4-FFF2-40B4-BE49-F238E27FC236}">
                <a16:creationId xmlns:a16="http://schemas.microsoft.com/office/drawing/2014/main" id="{6FB5D3C1-2A74-476A-AD79-1BF95A6A0393}"/>
              </a:ext>
            </a:extLst>
          </p:cNvPr>
          <p:cNvPicPr>
            <a:picLocks noChangeAspect="1"/>
          </p:cNvPicPr>
          <p:nvPr/>
        </p:nvPicPr>
        <p:blipFill rotWithShape="1">
          <a:blip r:embed="rId4"/>
          <a:srcRect l="6007" t="12201" r="7951" b="12573"/>
          <a:stretch/>
        </p:blipFill>
        <p:spPr>
          <a:xfrm>
            <a:off x="12219896" y="4728458"/>
            <a:ext cx="1614745" cy="837913"/>
          </a:xfrm>
          <a:prstGeom prst="rect">
            <a:avLst/>
          </a:prstGeom>
        </p:spPr>
      </p:pic>
      <p:pic>
        <p:nvPicPr>
          <p:cNvPr id="20" name="Picture 19">
            <a:extLst>
              <a:ext uri="{FF2B5EF4-FFF2-40B4-BE49-F238E27FC236}">
                <a16:creationId xmlns:a16="http://schemas.microsoft.com/office/drawing/2014/main" id="{099D950D-2CE4-469E-A080-4467A0793EC8}"/>
              </a:ext>
            </a:extLst>
          </p:cNvPr>
          <p:cNvPicPr>
            <a:picLocks noChangeAspect="1"/>
          </p:cNvPicPr>
          <p:nvPr/>
        </p:nvPicPr>
        <p:blipFill>
          <a:blip r:embed="rId5"/>
          <a:stretch>
            <a:fillRect/>
          </a:stretch>
        </p:blipFill>
        <p:spPr>
          <a:xfrm>
            <a:off x="13405780" y="5524604"/>
            <a:ext cx="1108927" cy="473236"/>
          </a:xfrm>
          <a:prstGeom prst="rect">
            <a:avLst/>
          </a:prstGeom>
        </p:spPr>
      </p:pic>
      <p:pic>
        <p:nvPicPr>
          <p:cNvPr id="5" name="Picture 4">
            <a:extLst>
              <a:ext uri="{FF2B5EF4-FFF2-40B4-BE49-F238E27FC236}">
                <a16:creationId xmlns:a16="http://schemas.microsoft.com/office/drawing/2014/main" id="{17B9B944-1545-4CAA-BC7A-4F507314CE98}"/>
              </a:ext>
            </a:extLst>
          </p:cNvPr>
          <p:cNvPicPr>
            <a:picLocks noChangeAspect="1"/>
          </p:cNvPicPr>
          <p:nvPr/>
        </p:nvPicPr>
        <p:blipFill rotWithShape="1">
          <a:blip r:embed="rId6"/>
          <a:srcRect t="14362" b="1621"/>
          <a:stretch/>
        </p:blipFill>
        <p:spPr>
          <a:xfrm>
            <a:off x="5163532" y="5879477"/>
            <a:ext cx="3653614" cy="2289614"/>
          </a:xfrm>
          <a:prstGeom prst="rect">
            <a:avLst/>
          </a:prstGeom>
        </p:spPr>
      </p:pic>
      <p:pic>
        <p:nvPicPr>
          <p:cNvPr id="13" name="Content Placeholder 5" descr="Timeline&#10;&#10;Description automatically generated">
            <a:extLst>
              <a:ext uri="{FF2B5EF4-FFF2-40B4-BE49-F238E27FC236}">
                <a16:creationId xmlns:a16="http://schemas.microsoft.com/office/drawing/2014/main" id="{BED2D474-EDEC-4722-A411-FBC1F3E21A23}"/>
              </a:ext>
            </a:extLst>
          </p:cNvPr>
          <p:cNvPicPr>
            <a:picLocks noChangeAspect="1"/>
          </p:cNvPicPr>
          <p:nvPr/>
        </p:nvPicPr>
        <p:blipFill>
          <a:blip r:embed="rId7"/>
          <a:stretch>
            <a:fillRect/>
          </a:stretch>
        </p:blipFill>
        <p:spPr>
          <a:xfrm>
            <a:off x="9216044" y="6173824"/>
            <a:ext cx="5156943" cy="1965721"/>
          </a:xfrm>
          <a:prstGeom prst="rect">
            <a:avLst/>
          </a:prstGeom>
        </p:spPr>
      </p:pic>
      <p:sp>
        <p:nvSpPr>
          <p:cNvPr id="19" name="TextBox 18">
            <a:extLst>
              <a:ext uri="{FF2B5EF4-FFF2-40B4-BE49-F238E27FC236}">
                <a16:creationId xmlns:a16="http://schemas.microsoft.com/office/drawing/2014/main" id="{B48D6A29-5726-43BC-BD1E-7301CB23D644}"/>
              </a:ext>
            </a:extLst>
          </p:cNvPr>
          <p:cNvSpPr txBox="1"/>
          <p:nvPr/>
        </p:nvSpPr>
        <p:spPr>
          <a:xfrm>
            <a:off x="9324554" y="5650604"/>
            <a:ext cx="3702714" cy="523220"/>
          </a:xfrm>
          <a:prstGeom prst="rect">
            <a:avLst/>
          </a:prstGeom>
          <a:noFill/>
        </p:spPr>
        <p:txBody>
          <a:bodyPr wrap="square" rtlCol="0">
            <a:spAutoFit/>
          </a:bodyPr>
          <a:lstStyle/>
          <a:p>
            <a:pPr algn="ctr"/>
            <a:r>
              <a:rPr lang="en-US" sz="1400" b="1" dirty="0">
                <a:latin typeface="Bahnschrift SemiBold Condensed" panose="020B0502040204020203" pitchFamily="34" charset="0"/>
                <a:cs typeface="Sanskrit Text" panose="020B0502040204020203" pitchFamily="18" charset="0"/>
              </a:rPr>
              <a:t>Value of Flow Forecast For Power System Analytics – 300 power plants</a:t>
            </a:r>
          </a:p>
        </p:txBody>
      </p:sp>
      <p:sp>
        <p:nvSpPr>
          <p:cNvPr id="21" name="TextBox 20">
            <a:extLst>
              <a:ext uri="{FF2B5EF4-FFF2-40B4-BE49-F238E27FC236}">
                <a16:creationId xmlns:a16="http://schemas.microsoft.com/office/drawing/2014/main" id="{16B8F2C5-291E-44CB-918F-1E9807688A8E}"/>
              </a:ext>
            </a:extLst>
          </p:cNvPr>
          <p:cNvSpPr txBox="1"/>
          <p:nvPr/>
        </p:nvSpPr>
        <p:spPr>
          <a:xfrm>
            <a:off x="5251655" y="5650604"/>
            <a:ext cx="3702714" cy="307777"/>
          </a:xfrm>
          <a:prstGeom prst="rect">
            <a:avLst/>
          </a:prstGeom>
          <a:noFill/>
        </p:spPr>
        <p:txBody>
          <a:bodyPr wrap="square" rtlCol="0">
            <a:spAutoFit/>
          </a:bodyPr>
          <a:lstStyle/>
          <a:p>
            <a:pPr algn="ctr"/>
            <a:r>
              <a:rPr lang="en-US" sz="1400" b="1" dirty="0">
                <a:latin typeface="Bahnschrift SemiBold Condensed" panose="020B0502040204020203" pitchFamily="34" charset="0"/>
                <a:cs typeface="Sanskrit Text" panose="020B0502040204020203" pitchFamily="18" charset="0"/>
              </a:rPr>
              <a:t>Water storage and release policies for over 600 reservoirs</a:t>
            </a:r>
          </a:p>
        </p:txBody>
      </p:sp>
      <p:sp>
        <p:nvSpPr>
          <p:cNvPr id="22" name="TextBox 21">
            <a:extLst>
              <a:ext uri="{FF2B5EF4-FFF2-40B4-BE49-F238E27FC236}">
                <a16:creationId xmlns:a16="http://schemas.microsoft.com/office/drawing/2014/main" id="{6CB431D3-583E-46A6-93A8-1F7D8D5C9221}"/>
              </a:ext>
            </a:extLst>
          </p:cNvPr>
          <p:cNvSpPr txBox="1"/>
          <p:nvPr/>
        </p:nvSpPr>
        <p:spPr>
          <a:xfrm>
            <a:off x="1094707" y="5336772"/>
            <a:ext cx="3702714" cy="307777"/>
          </a:xfrm>
          <a:prstGeom prst="rect">
            <a:avLst/>
          </a:prstGeom>
          <a:noFill/>
        </p:spPr>
        <p:txBody>
          <a:bodyPr wrap="square" rtlCol="0">
            <a:spAutoFit/>
          </a:bodyPr>
          <a:lstStyle/>
          <a:p>
            <a:pPr algn="ctr"/>
            <a:r>
              <a:rPr lang="en-US" sz="1400" b="1" dirty="0">
                <a:latin typeface="Bahnschrift SemiBold Condensed" panose="020B0502040204020203" pitchFamily="34" charset="0"/>
                <a:cs typeface="Sanskrit Text" panose="020B0502040204020203" pitchFamily="18" charset="0"/>
              </a:rPr>
              <a:t>Diversity in Concepts of Hydropower Flexibility</a:t>
            </a:r>
          </a:p>
        </p:txBody>
      </p:sp>
    </p:spTree>
    <p:extLst>
      <p:ext uri="{BB962C8B-B14F-4D97-AF65-F5344CB8AC3E}">
        <p14:creationId xmlns:p14="http://schemas.microsoft.com/office/powerpoint/2010/main" val="313994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3EB55-41A8-4C6D-9D4D-A3682E673AFF}"/>
              </a:ext>
            </a:extLst>
          </p:cNvPr>
          <p:cNvSpPr>
            <a:spLocks noGrp="1"/>
          </p:cNvSpPr>
          <p:nvPr>
            <p:ph type="title"/>
          </p:nvPr>
        </p:nvSpPr>
        <p:spPr/>
        <p:txBody>
          <a:bodyPr/>
          <a:lstStyle/>
          <a:p>
            <a:r>
              <a:rPr lang="en-US" sz="3600" dirty="0">
                <a:effectLst/>
                <a:latin typeface="+mn-lt"/>
                <a:ea typeface="Calibri" panose="020F0502020204030204" pitchFamily="34" charset="0"/>
                <a:cs typeface="Times New Roman" panose="02020603050405020304" pitchFamily="18" charset="0"/>
              </a:rPr>
              <a:t>Improving the Performance of Hydropower Facilities – Regional Scale</a:t>
            </a:r>
            <a:endParaRPr lang="en-US" dirty="0"/>
          </a:p>
        </p:txBody>
      </p:sp>
      <p:sp>
        <p:nvSpPr>
          <p:cNvPr id="14" name="Rectangle 13">
            <a:extLst>
              <a:ext uri="{FF2B5EF4-FFF2-40B4-BE49-F238E27FC236}">
                <a16:creationId xmlns:a16="http://schemas.microsoft.com/office/drawing/2014/main" id="{96EE01CA-BF59-4083-8540-FF01F2B26FF2}"/>
              </a:ext>
            </a:extLst>
          </p:cNvPr>
          <p:cNvSpPr/>
          <p:nvPr/>
        </p:nvSpPr>
        <p:spPr>
          <a:xfrm>
            <a:off x="1194179" y="2265528"/>
            <a:ext cx="5442097" cy="484496"/>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Recent &amp; Ongoing</a:t>
            </a:r>
          </a:p>
        </p:txBody>
      </p:sp>
      <p:sp>
        <p:nvSpPr>
          <p:cNvPr id="15" name="Rectangle 14">
            <a:extLst>
              <a:ext uri="{FF2B5EF4-FFF2-40B4-BE49-F238E27FC236}">
                <a16:creationId xmlns:a16="http://schemas.microsoft.com/office/drawing/2014/main" id="{21730C8E-A047-44DC-B902-6300B197F4CA}"/>
              </a:ext>
            </a:extLst>
          </p:cNvPr>
          <p:cNvSpPr/>
          <p:nvPr/>
        </p:nvSpPr>
        <p:spPr>
          <a:xfrm>
            <a:off x="6844352" y="2265528"/>
            <a:ext cx="5070144" cy="484496"/>
          </a:xfrm>
          <a:prstGeom prst="rect">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R&amp;I Needs</a:t>
            </a:r>
          </a:p>
        </p:txBody>
      </p:sp>
      <p:sp>
        <p:nvSpPr>
          <p:cNvPr id="16" name="Rectangle 15">
            <a:extLst>
              <a:ext uri="{FF2B5EF4-FFF2-40B4-BE49-F238E27FC236}">
                <a16:creationId xmlns:a16="http://schemas.microsoft.com/office/drawing/2014/main" id="{B86E5ABB-8AC7-41CB-9BD0-AC349939A5EB}"/>
              </a:ext>
            </a:extLst>
          </p:cNvPr>
          <p:cNvSpPr/>
          <p:nvPr/>
        </p:nvSpPr>
        <p:spPr>
          <a:xfrm>
            <a:off x="1194179" y="2782784"/>
            <a:ext cx="5442097" cy="24168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Challenges Addressed</a:t>
            </a:r>
            <a:r>
              <a:rPr lang="en-US" dirty="0">
                <a:solidFill>
                  <a:schemeClr val="tx1"/>
                </a:solidFill>
              </a:rPr>
              <a:t>: tradeoffs in power-water systems, environmental regulation, multi-stage optimization</a:t>
            </a:r>
          </a:p>
          <a:p>
            <a:pPr algn="ctr"/>
            <a:endParaRPr lang="en-US" sz="1100" dirty="0">
              <a:solidFill>
                <a:schemeClr val="tx1"/>
              </a:solidFill>
            </a:endParaRPr>
          </a:p>
          <a:p>
            <a:pPr marL="342900" indent="-342900">
              <a:buFont typeface="Arial" panose="020B0604020202020204" pitchFamily="34" charset="0"/>
              <a:buChar char="•"/>
            </a:pPr>
            <a:r>
              <a:rPr lang="en-US" sz="2000" dirty="0">
                <a:solidFill>
                  <a:schemeClr val="tx1"/>
                </a:solidFill>
              </a:rPr>
              <a:t>Framework for Linked Analysis of Streamflow and Hydropower (FLASH)</a:t>
            </a:r>
          </a:p>
          <a:p>
            <a:pPr marL="342900" indent="-342900">
              <a:buFont typeface="Arial" panose="020B0604020202020204" pitchFamily="34" charset="0"/>
              <a:buChar char="•"/>
            </a:pPr>
            <a:r>
              <a:rPr lang="en-US" sz="2000" dirty="0">
                <a:solidFill>
                  <a:schemeClr val="tx1"/>
                </a:solidFill>
              </a:rPr>
              <a:t>Environmental Decisions and Power System Tradeoffs </a:t>
            </a:r>
            <a:endParaRPr lang="en-US" sz="1050" dirty="0">
              <a:solidFill>
                <a:schemeClr val="tx1"/>
              </a:solidFill>
            </a:endParaRPr>
          </a:p>
        </p:txBody>
      </p:sp>
      <p:sp>
        <p:nvSpPr>
          <p:cNvPr id="17" name="Rectangle 16">
            <a:extLst>
              <a:ext uri="{FF2B5EF4-FFF2-40B4-BE49-F238E27FC236}">
                <a16:creationId xmlns:a16="http://schemas.microsoft.com/office/drawing/2014/main" id="{078E5CC8-E1D1-4369-910A-E9EA9973E4A6}"/>
              </a:ext>
            </a:extLst>
          </p:cNvPr>
          <p:cNvSpPr/>
          <p:nvPr/>
        </p:nvSpPr>
        <p:spPr>
          <a:xfrm>
            <a:off x="6844352" y="2799119"/>
            <a:ext cx="5070144" cy="20436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US" dirty="0">
                <a:solidFill>
                  <a:schemeClr val="tx1"/>
                </a:solidFill>
              </a:rPr>
              <a:t>Computational methods</a:t>
            </a:r>
          </a:p>
          <a:p>
            <a:pPr marL="342900" indent="-342900">
              <a:buFont typeface="Arial" panose="020B0604020202020204" pitchFamily="34" charset="0"/>
              <a:buChar char="•"/>
            </a:pPr>
            <a:r>
              <a:rPr lang="en-US" dirty="0">
                <a:solidFill>
                  <a:schemeClr val="tx1"/>
                </a:solidFill>
              </a:rPr>
              <a:t>Data availability</a:t>
            </a:r>
          </a:p>
          <a:p>
            <a:pPr marL="342900" indent="-342900">
              <a:buFont typeface="Arial" panose="020B0604020202020204" pitchFamily="34" charset="0"/>
              <a:buChar char="•"/>
            </a:pPr>
            <a:endParaRPr lang="en-US" dirty="0">
              <a:solidFill>
                <a:schemeClr val="tx1"/>
              </a:solidFill>
            </a:endParaRPr>
          </a:p>
        </p:txBody>
      </p:sp>
      <p:sp>
        <p:nvSpPr>
          <p:cNvPr id="41" name="TextBox 40">
            <a:extLst>
              <a:ext uri="{FF2B5EF4-FFF2-40B4-BE49-F238E27FC236}">
                <a16:creationId xmlns:a16="http://schemas.microsoft.com/office/drawing/2014/main" id="{F8B016DE-0B45-44E8-B3E9-7CE4CF5715B3}"/>
              </a:ext>
            </a:extLst>
          </p:cNvPr>
          <p:cNvSpPr txBox="1"/>
          <p:nvPr/>
        </p:nvSpPr>
        <p:spPr>
          <a:xfrm>
            <a:off x="11937483" y="3050873"/>
            <a:ext cx="2586250" cy="1615827"/>
          </a:xfrm>
          <a:prstGeom prst="rect">
            <a:avLst/>
          </a:prstGeom>
          <a:noFill/>
        </p:spPr>
        <p:txBody>
          <a:bodyPr wrap="square" rtlCol="0">
            <a:spAutoFit/>
          </a:bodyPr>
          <a:lstStyle/>
          <a:p>
            <a:pPr marL="274320" indent="-457200"/>
            <a:r>
              <a:rPr lang="en-US" sz="1100" dirty="0"/>
              <a:t>Barrows, Stark et l. 2022: FLASH Framework for Linked Analysis of Streamflow and Hydropower</a:t>
            </a:r>
          </a:p>
          <a:p>
            <a:pPr marL="274320" indent="-457200"/>
            <a:r>
              <a:rPr lang="en-US" sz="1100" dirty="0"/>
              <a:t>Pracheil et al. 2022: Improving Hydropower Benefits by Linking Environmental Decisions and Power System Tradeoffs Through Flow Release Decisions</a:t>
            </a:r>
          </a:p>
          <a:p>
            <a:pPr marL="274320" indent="-457200"/>
            <a:endParaRPr lang="en-US" sz="1100" dirty="0"/>
          </a:p>
        </p:txBody>
      </p:sp>
      <p:pic>
        <p:nvPicPr>
          <p:cNvPr id="42" name="Picture 41">
            <a:extLst>
              <a:ext uri="{FF2B5EF4-FFF2-40B4-BE49-F238E27FC236}">
                <a16:creationId xmlns:a16="http://schemas.microsoft.com/office/drawing/2014/main" id="{ED6E66D8-28E8-4C05-B861-005045E4CEF8}"/>
              </a:ext>
            </a:extLst>
          </p:cNvPr>
          <p:cNvPicPr>
            <a:picLocks noChangeAspect="1"/>
          </p:cNvPicPr>
          <p:nvPr/>
        </p:nvPicPr>
        <p:blipFill>
          <a:blip r:embed="rId3"/>
          <a:stretch>
            <a:fillRect/>
          </a:stretch>
        </p:blipFill>
        <p:spPr>
          <a:xfrm>
            <a:off x="12122572" y="4666700"/>
            <a:ext cx="1417815" cy="338022"/>
          </a:xfrm>
          <a:prstGeom prst="rect">
            <a:avLst/>
          </a:prstGeom>
        </p:spPr>
      </p:pic>
      <p:pic>
        <p:nvPicPr>
          <p:cNvPr id="43" name="Picture 2">
            <a:extLst>
              <a:ext uri="{FF2B5EF4-FFF2-40B4-BE49-F238E27FC236}">
                <a16:creationId xmlns:a16="http://schemas.microsoft.com/office/drawing/2014/main" id="{84FA4F71-3F00-4662-8196-AA8AF60DA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2360" y="5069759"/>
            <a:ext cx="1146411" cy="594888"/>
          </a:xfrm>
          <a:prstGeom prst="rect">
            <a:avLst/>
          </a:prstGeom>
          <a:solidFill>
            <a:schemeClr val="bg1"/>
          </a:solidFill>
        </p:spPr>
      </p:pic>
      <p:pic>
        <p:nvPicPr>
          <p:cNvPr id="1026" name="Picture 4">
            <a:extLst>
              <a:ext uri="{FF2B5EF4-FFF2-40B4-BE49-F238E27FC236}">
                <a16:creationId xmlns:a16="http://schemas.microsoft.com/office/drawing/2014/main" id="{390D5A39-24AE-4F0F-B790-487B095A1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352" y="5108527"/>
            <a:ext cx="5559912" cy="312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2FCE577F-F548-4363-8E44-BC88031D56BE}"/>
              </a:ext>
            </a:extLst>
          </p:cNvPr>
          <p:cNvPicPr/>
          <p:nvPr/>
        </p:nvPicPr>
        <p:blipFill>
          <a:blip r:embed="rId6">
            <a:extLst>
              <a:ext uri="{28A0092B-C50C-407E-A947-70E740481C1C}">
                <a14:useLocalDpi xmlns:a14="http://schemas.microsoft.com/office/drawing/2010/main" val="0"/>
              </a:ext>
            </a:extLst>
          </a:blip>
          <a:stretch>
            <a:fillRect/>
          </a:stretch>
        </p:blipFill>
        <p:spPr>
          <a:xfrm>
            <a:off x="1389841" y="5802423"/>
            <a:ext cx="4642793" cy="2292189"/>
          </a:xfrm>
          <a:prstGeom prst="rect">
            <a:avLst/>
          </a:prstGeom>
        </p:spPr>
      </p:pic>
      <p:sp>
        <p:nvSpPr>
          <p:cNvPr id="18" name="TextBox 17">
            <a:extLst>
              <a:ext uri="{FF2B5EF4-FFF2-40B4-BE49-F238E27FC236}">
                <a16:creationId xmlns:a16="http://schemas.microsoft.com/office/drawing/2014/main" id="{D3F87102-FA71-4D0D-B938-03BF6111B6B4}"/>
              </a:ext>
            </a:extLst>
          </p:cNvPr>
          <p:cNvSpPr txBox="1"/>
          <p:nvPr/>
        </p:nvSpPr>
        <p:spPr>
          <a:xfrm>
            <a:off x="7426036" y="4891858"/>
            <a:ext cx="4138530" cy="307777"/>
          </a:xfrm>
          <a:prstGeom prst="rect">
            <a:avLst/>
          </a:prstGeom>
          <a:noFill/>
        </p:spPr>
        <p:txBody>
          <a:bodyPr wrap="square" rtlCol="0">
            <a:spAutoFit/>
          </a:bodyPr>
          <a:lstStyle/>
          <a:p>
            <a:pPr algn="ctr"/>
            <a:r>
              <a:rPr lang="en-US" sz="1400" b="1" dirty="0">
                <a:latin typeface="Bahnschrift SemiBold Condensed" panose="020B0502040204020203" pitchFamily="34" charset="0"/>
                <a:cs typeface="Sanskrit Text" panose="020B0502040204020203" pitchFamily="18" charset="0"/>
              </a:rPr>
              <a:t>Tradeoffs across diversity in river and power system services</a:t>
            </a:r>
          </a:p>
        </p:txBody>
      </p:sp>
      <p:sp>
        <p:nvSpPr>
          <p:cNvPr id="19" name="TextBox 18">
            <a:extLst>
              <a:ext uri="{FF2B5EF4-FFF2-40B4-BE49-F238E27FC236}">
                <a16:creationId xmlns:a16="http://schemas.microsoft.com/office/drawing/2014/main" id="{8263F220-388D-4A7D-BFDE-9CE19CB2B7AF}"/>
              </a:ext>
            </a:extLst>
          </p:cNvPr>
          <p:cNvSpPr txBox="1"/>
          <p:nvPr/>
        </p:nvSpPr>
        <p:spPr>
          <a:xfrm>
            <a:off x="1526771" y="5279203"/>
            <a:ext cx="4668982" cy="523220"/>
          </a:xfrm>
          <a:prstGeom prst="rect">
            <a:avLst/>
          </a:prstGeom>
          <a:noFill/>
        </p:spPr>
        <p:txBody>
          <a:bodyPr wrap="square" rtlCol="0">
            <a:spAutoFit/>
          </a:bodyPr>
          <a:lstStyle/>
          <a:p>
            <a:pPr algn="ctr"/>
            <a:r>
              <a:rPr lang="en-US" sz="1400" b="1" dirty="0">
                <a:latin typeface="Bahnschrift SemiBold Condensed" panose="020B0502040204020203" pitchFamily="34" charset="0"/>
                <a:cs typeface="Sanskrit Text" panose="020B0502040204020203" pitchFamily="18" charset="0"/>
              </a:rPr>
              <a:t>New modeling platform to accommodate multi-stage hydropower scheduling optimization</a:t>
            </a:r>
          </a:p>
        </p:txBody>
      </p:sp>
    </p:spTree>
    <p:extLst>
      <p:ext uri="{BB962C8B-B14F-4D97-AF65-F5344CB8AC3E}">
        <p14:creationId xmlns:p14="http://schemas.microsoft.com/office/powerpoint/2010/main" val="1595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3EB55-41A8-4C6D-9D4D-A3682E673AFF}"/>
              </a:ext>
            </a:extLst>
          </p:cNvPr>
          <p:cNvSpPr>
            <a:spLocks noGrp="1"/>
          </p:cNvSpPr>
          <p:nvPr>
            <p:ph type="title"/>
          </p:nvPr>
        </p:nvSpPr>
        <p:spPr/>
        <p:txBody>
          <a:bodyPr/>
          <a:lstStyle/>
          <a:p>
            <a:r>
              <a:rPr lang="en-US" sz="3600" dirty="0">
                <a:effectLst/>
                <a:latin typeface="+mn-lt"/>
                <a:ea typeface="Calibri" panose="020F0502020204030204" pitchFamily="34" charset="0"/>
                <a:cs typeface="Times New Roman" panose="02020603050405020304" pitchFamily="18" charset="0"/>
              </a:rPr>
              <a:t>Adding Power to Non-Powered Dams and Water Management Facilities</a:t>
            </a:r>
            <a:endParaRPr lang="en-US" dirty="0"/>
          </a:p>
        </p:txBody>
      </p:sp>
      <p:sp>
        <p:nvSpPr>
          <p:cNvPr id="14" name="Rectangle 13">
            <a:extLst>
              <a:ext uri="{FF2B5EF4-FFF2-40B4-BE49-F238E27FC236}">
                <a16:creationId xmlns:a16="http://schemas.microsoft.com/office/drawing/2014/main" id="{96EE01CA-BF59-4083-8540-FF01F2B26FF2}"/>
              </a:ext>
            </a:extLst>
          </p:cNvPr>
          <p:cNvSpPr/>
          <p:nvPr/>
        </p:nvSpPr>
        <p:spPr>
          <a:xfrm>
            <a:off x="1194179" y="2265528"/>
            <a:ext cx="5442097" cy="484496"/>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Recent &amp; Ongoing</a:t>
            </a:r>
          </a:p>
        </p:txBody>
      </p:sp>
      <p:sp>
        <p:nvSpPr>
          <p:cNvPr id="15" name="Rectangle 14">
            <a:extLst>
              <a:ext uri="{FF2B5EF4-FFF2-40B4-BE49-F238E27FC236}">
                <a16:creationId xmlns:a16="http://schemas.microsoft.com/office/drawing/2014/main" id="{21730C8E-A047-44DC-B902-6300B197F4CA}"/>
              </a:ext>
            </a:extLst>
          </p:cNvPr>
          <p:cNvSpPr/>
          <p:nvPr/>
        </p:nvSpPr>
        <p:spPr>
          <a:xfrm>
            <a:off x="6844352" y="2265528"/>
            <a:ext cx="5070144" cy="484496"/>
          </a:xfrm>
          <a:prstGeom prst="rect">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R&amp;I Needs</a:t>
            </a:r>
          </a:p>
        </p:txBody>
      </p:sp>
      <p:sp>
        <p:nvSpPr>
          <p:cNvPr id="16" name="Rectangle 15">
            <a:extLst>
              <a:ext uri="{FF2B5EF4-FFF2-40B4-BE49-F238E27FC236}">
                <a16:creationId xmlns:a16="http://schemas.microsoft.com/office/drawing/2014/main" id="{B86E5ABB-8AC7-41CB-9BD0-AC349939A5EB}"/>
              </a:ext>
            </a:extLst>
          </p:cNvPr>
          <p:cNvSpPr/>
          <p:nvPr/>
        </p:nvSpPr>
        <p:spPr>
          <a:xfrm>
            <a:off x="1194179" y="2782783"/>
            <a:ext cx="5442097" cy="33031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Challenges Addressed: </a:t>
            </a:r>
            <a:r>
              <a:rPr lang="en-US" dirty="0">
                <a:solidFill>
                  <a:schemeClr val="tx1"/>
                </a:solidFill>
              </a:rPr>
              <a:t>stakeholder engagement specifically access to consolidated data, range of engineering options, harmonization of value drivers  </a:t>
            </a: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sz="2000" dirty="0">
                <a:solidFill>
                  <a:schemeClr val="tx1"/>
                </a:solidFill>
              </a:rPr>
              <a:t>Non-Powered Dam Explorer (NPD Explorer) &amp; Categorization (</a:t>
            </a:r>
            <a:r>
              <a:rPr lang="en-US" sz="2000" dirty="0" err="1">
                <a:solidFill>
                  <a:schemeClr val="tx1"/>
                </a:solidFill>
              </a:rPr>
              <a:t>NPDamCAT</a:t>
            </a:r>
            <a:r>
              <a:rPr lang="en-US" sz="2000" dirty="0">
                <a:solidFill>
                  <a:schemeClr val="tx1"/>
                </a:solidFill>
              </a:rPr>
              <a:t>)</a:t>
            </a:r>
          </a:p>
          <a:p>
            <a:pPr marL="342900" indent="-342900">
              <a:buFont typeface="Arial" panose="020B0604020202020204" pitchFamily="34" charset="0"/>
              <a:buChar char="•"/>
            </a:pPr>
            <a:r>
              <a:rPr lang="en-US" sz="2000" dirty="0">
                <a:solidFill>
                  <a:schemeClr val="tx1"/>
                </a:solidFill>
              </a:rPr>
              <a:t>Cost Analysis at Non-Powered Dams</a:t>
            </a:r>
          </a:p>
          <a:p>
            <a:pPr marL="342900" indent="-342900">
              <a:buFont typeface="Arial" panose="020B0604020202020204" pitchFamily="34" charset="0"/>
              <a:buChar char="•"/>
            </a:pPr>
            <a:r>
              <a:rPr lang="en-US" sz="2000" dirty="0">
                <a:solidFill>
                  <a:schemeClr val="tx1"/>
                </a:solidFill>
              </a:rPr>
              <a:t>Alternative Opportunities</a:t>
            </a:r>
          </a:p>
          <a:p>
            <a:pPr marL="342900" indent="-342900">
              <a:buFont typeface="Arial" panose="020B0604020202020204" pitchFamily="34" charset="0"/>
              <a:buChar char="•"/>
            </a:pPr>
            <a:r>
              <a:rPr lang="en-US" sz="2000" dirty="0">
                <a:solidFill>
                  <a:schemeClr val="tx1"/>
                </a:solidFill>
              </a:rPr>
              <a:t>Uncommon Dialogue</a:t>
            </a:r>
          </a:p>
          <a:p>
            <a:pPr algn="ctr"/>
            <a:endParaRPr lang="en-US" sz="1100" dirty="0">
              <a:solidFill>
                <a:schemeClr val="tx1"/>
              </a:solidFill>
            </a:endParaRPr>
          </a:p>
        </p:txBody>
      </p:sp>
      <p:sp>
        <p:nvSpPr>
          <p:cNvPr id="17" name="Rectangle 16">
            <a:extLst>
              <a:ext uri="{FF2B5EF4-FFF2-40B4-BE49-F238E27FC236}">
                <a16:creationId xmlns:a16="http://schemas.microsoft.com/office/drawing/2014/main" id="{078E5CC8-E1D1-4369-910A-E9EA9973E4A6}"/>
              </a:ext>
            </a:extLst>
          </p:cNvPr>
          <p:cNvSpPr/>
          <p:nvPr/>
        </p:nvSpPr>
        <p:spPr>
          <a:xfrm>
            <a:off x="6844352" y="2799118"/>
            <a:ext cx="5070144" cy="32867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US" dirty="0">
                <a:solidFill>
                  <a:schemeClr val="tx1"/>
                </a:solidFill>
              </a:rPr>
              <a:t>Stakeholder engagement science – generalization</a:t>
            </a:r>
          </a:p>
          <a:p>
            <a:pPr marL="342900" indent="-342900">
              <a:buFont typeface="Arial" panose="020B0604020202020204" pitchFamily="34" charset="0"/>
              <a:buChar char="•"/>
            </a:pPr>
            <a:r>
              <a:rPr lang="en-US" dirty="0">
                <a:solidFill>
                  <a:schemeClr val="tx1"/>
                </a:solidFill>
              </a:rPr>
              <a:t>Multi-sectoral datasets</a:t>
            </a:r>
          </a:p>
          <a:p>
            <a:pPr marL="342900" indent="-342900">
              <a:buFont typeface="Arial" panose="020B0604020202020204" pitchFamily="34" charset="0"/>
              <a:buChar char="•"/>
            </a:pPr>
            <a:r>
              <a:rPr lang="en-US" dirty="0">
                <a:solidFill>
                  <a:schemeClr val="tx1"/>
                </a:solidFill>
              </a:rPr>
              <a:t>Data Availability</a:t>
            </a:r>
          </a:p>
        </p:txBody>
      </p:sp>
      <p:sp>
        <p:nvSpPr>
          <p:cNvPr id="11" name="TextBox 10">
            <a:extLst>
              <a:ext uri="{FF2B5EF4-FFF2-40B4-BE49-F238E27FC236}">
                <a16:creationId xmlns:a16="http://schemas.microsoft.com/office/drawing/2014/main" id="{D11A24EB-E4C7-4B22-B3CD-E6C30A155BD0}"/>
              </a:ext>
            </a:extLst>
          </p:cNvPr>
          <p:cNvSpPr txBox="1"/>
          <p:nvPr/>
        </p:nvSpPr>
        <p:spPr>
          <a:xfrm>
            <a:off x="12012320" y="2278863"/>
            <a:ext cx="2539952" cy="1631216"/>
          </a:xfrm>
          <a:prstGeom prst="rect">
            <a:avLst/>
          </a:prstGeom>
          <a:noFill/>
        </p:spPr>
        <p:txBody>
          <a:bodyPr wrap="square" rtlCol="0">
            <a:spAutoFit/>
          </a:bodyPr>
          <a:lstStyle/>
          <a:p>
            <a:pPr marL="274320" indent="-274320"/>
            <a:r>
              <a:rPr lang="en-US" sz="1000" b="0" i="0" dirty="0" err="1">
                <a:effectLst/>
              </a:rPr>
              <a:t>Oladosu</a:t>
            </a:r>
            <a:r>
              <a:rPr lang="en-US" sz="1000" b="0" i="0" dirty="0">
                <a:effectLst/>
              </a:rPr>
              <a:t>, G.A., </a:t>
            </a:r>
            <a:r>
              <a:rPr lang="en-US" sz="1000" b="0" i="0" dirty="0" err="1">
                <a:effectLst/>
              </a:rPr>
              <a:t>Werble</a:t>
            </a:r>
            <a:r>
              <a:rPr lang="en-US" sz="1000" b="0" i="0" dirty="0">
                <a:effectLst/>
              </a:rPr>
              <a:t>, J.M., </a:t>
            </a:r>
            <a:r>
              <a:rPr lang="en-US" sz="1000" b="0" i="0" dirty="0" err="1">
                <a:effectLst/>
              </a:rPr>
              <a:t>Tingen</a:t>
            </a:r>
            <a:r>
              <a:rPr lang="en-US" sz="1000" b="0" i="0" dirty="0">
                <a:effectLst/>
              </a:rPr>
              <a:t>, W.J., Witt, A.M., Mobley, M.H. and O'connor, P., 2019. An Assessment of Hydropower Environmental Mitigation Costs (No. ORNL/TM-2019/1245). Oak Ridge National Lab.(ORNL), Oak Ridge, TN (United States).</a:t>
            </a:r>
          </a:p>
          <a:p>
            <a:pPr marL="274320" indent="-274320"/>
            <a:r>
              <a:rPr lang="en-US" sz="1000" dirty="0">
                <a:solidFill>
                  <a:srgbClr val="222222"/>
                </a:solidFill>
                <a:latin typeface="Arial" panose="020B0604020202020204" pitchFamily="34" charset="0"/>
              </a:rPr>
              <a:t>Prasad, Mosier, Saulsbury et al. 2022: Alternative </a:t>
            </a:r>
            <a:r>
              <a:rPr lang="en-US" sz="1000" dirty="0" err="1">
                <a:solidFill>
                  <a:srgbClr val="222222"/>
                </a:solidFill>
                <a:latin typeface="Arial" panose="020B0604020202020204" pitchFamily="34" charset="0"/>
              </a:rPr>
              <a:t>Oppotunities</a:t>
            </a:r>
            <a:endParaRPr lang="en-US" sz="1100" dirty="0"/>
          </a:p>
        </p:txBody>
      </p:sp>
      <p:pic>
        <p:nvPicPr>
          <p:cNvPr id="13" name="Picture 4" descr="water supply">
            <a:extLst>
              <a:ext uri="{FF2B5EF4-FFF2-40B4-BE49-F238E27FC236}">
                <a16:creationId xmlns:a16="http://schemas.microsoft.com/office/drawing/2014/main" id="{56F6F4B3-3CB6-49F0-8FA8-8FC6D6F7D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1779" y="6648751"/>
            <a:ext cx="2525875" cy="1317702"/>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pic>
        <p:nvPicPr>
          <p:cNvPr id="20" name="Picture 2" descr="Recharging groundwater">
            <a:extLst>
              <a:ext uri="{FF2B5EF4-FFF2-40B4-BE49-F238E27FC236}">
                <a16:creationId xmlns:a16="http://schemas.microsoft.com/office/drawing/2014/main" id="{6E65CED8-526D-4905-BF88-E05FAC4B4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694" y="6654151"/>
            <a:ext cx="2124311" cy="1305038"/>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pic>
        <p:nvPicPr>
          <p:cNvPr id="21" name="Picture 2" descr="Irrigation modernization">
            <a:extLst>
              <a:ext uri="{FF2B5EF4-FFF2-40B4-BE49-F238E27FC236}">
                <a16:creationId xmlns:a16="http://schemas.microsoft.com/office/drawing/2014/main" id="{834D851C-B847-4FAA-BC19-7A54334C6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6834" y="6644905"/>
            <a:ext cx="2318557" cy="1305037"/>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pic>
        <p:nvPicPr>
          <p:cNvPr id="22" name="Picture 2" descr="Environmental Benefits">
            <a:extLst>
              <a:ext uri="{FF2B5EF4-FFF2-40B4-BE49-F238E27FC236}">
                <a16:creationId xmlns:a16="http://schemas.microsoft.com/office/drawing/2014/main" id="{22F0494B-5A4D-4DAA-943A-75FAD70FE4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2409" y="6628358"/>
            <a:ext cx="2204367" cy="1305038"/>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pic>
        <p:nvPicPr>
          <p:cNvPr id="23" name="Picture 2" descr="Energy storage benefits">
            <a:extLst>
              <a:ext uri="{FF2B5EF4-FFF2-40B4-BE49-F238E27FC236}">
                <a16:creationId xmlns:a16="http://schemas.microsoft.com/office/drawing/2014/main" id="{3AED06DD-9D11-4650-BA9E-06CE933AB0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1063" y="6648751"/>
            <a:ext cx="2366072" cy="1317702"/>
          </a:xfrm>
          <a:prstGeom prst="rect">
            <a:avLst/>
          </a:prstGeom>
          <a:noFill/>
          <a:ln w="25400">
            <a:solidFill>
              <a:srgbClr val="000000"/>
            </a:solid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8DDC1A7-60E1-4AA6-A14F-655810084720}"/>
              </a:ext>
            </a:extLst>
          </p:cNvPr>
          <p:cNvSpPr txBox="1"/>
          <p:nvPr/>
        </p:nvSpPr>
        <p:spPr>
          <a:xfrm>
            <a:off x="8573487" y="6350205"/>
            <a:ext cx="1531030" cy="307777"/>
          </a:xfrm>
          <a:prstGeom prst="rect">
            <a:avLst/>
          </a:prstGeom>
          <a:noFill/>
        </p:spPr>
        <p:txBody>
          <a:bodyPr wrap="square" rtlCol="0">
            <a:spAutoFit/>
          </a:bodyPr>
          <a:lstStyle/>
          <a:p>
            <a:pPr algn="ctr"/>
            <a:r>
              <a:rPr lang="en-US" sz="1400" b="1" dirty="0">
                <a:latin typeface="Sanskrit Text" panose="02020503050405020304" pitchFamily="18" charset="0"/>
                <a:cs typeface="Sanskrit Text" panose="02020503050405020304" pitchFamily="18" charset="0"/>
              </a:rPr>
              <a:t>Deferrable Loads</a:t>
            </a:r>
          </a:p>
        </p:txBody>
      </p:sp>
      <p:sp>
        <p:nvSpPr>
          <p:cNvPr id="25" name="TextBox 24">
            <a:extLst>
              <a:ext uri="{FF2B5EF4-FFF2-40B4-BE49-F238E27FC236}">
                <a16:creationId xmlns:a16="http://schemas.microsoft.com/office/drawing/2014/main" id="{2B66B1E8-C09A-4921-B62F-E8730825ED87}"/>
              </a:ext>
            </a:extLst>
          </p:cNvPr>
          <p:cNvSpPr txBox="1"/>
          <p:nvPr/>
        </p:nvSpPr>
        <p:spPr>
          <a:xfrm>
            <a:off x="1334279" y="6148419"/>
            <a:ext cx="2212497" cy="523220"/>
          </a:xfrm>
          <a:prstGeom prst="rect">
            <a:avLst/>
          </a:prstGeom>
          <a:noFill/>
        </p:spPr>
        <p:txBody>
          <a:bodyPr wrap="square" rtlCol="0">
            <a:spAutoFit/>
          </a:bodyPr>
          <a:lstStyle/>
          <a:p>
            <a:pPr algn="ctr"/>
            <a:r>
              <a:rPr lang="en-US" sz="1400" b="1" dirty="0">
                <a:latin typeface="Sanskrit Text" panose="02020503050405020304" pitchFamily="18" charset="0"/>
                <a:cs typeface="Sanskrit Text" panose="02020503050405020304" pitchFamily="18" charset="0"/>
              </a:rPr>
              <a:t>Environmental Restoration and Cleanup</a:t>
            </a:r>
          </a:p>
        </p:txBody>
      </p:sp>
      <p:sp>
        <p:nvSpPr>
          <p:cNvPr id="26" name="TextBox 25">
            <a:extLst>
              <a:ext uri="{FF2B5EF4-FFF2-40B4-BE49-F238E27FC236}">
                <a16:creationId xmlns:a16="http://schemas.microsoft.com/office/drawing/2014/main" id="{ACB8EED5-21D5-4390-828D-32A72B9F2D64}"/>
              </a:ext>
            </a:extLst>
          </p:cNvPr>
          <p:cNvSpPr txBox="1"/>
          <p:nvPr/>
        </p:nvSpPr>
        <p:spPr>
          <a:xfrm>
            <a:off x="10644456" y="6328543"/>
            <a:ext cx="2600519" cy="307777"/>
          </a:xfrm>
          <a:prstGeom prst="rect">
            <a:avLst/>
          </a:prstGeom>
          <a:noFill/>
        </p:spPr>
        <p:txBody>
          <a:bodyPr wrap="square" rtlCol="0">
            <a:spAutoFit/>
          </a:bodyPr>
          <a:lstStyle/>
          <a:p>
            <a:pPr algn="ctr"/>
            <a:r>
              <a:rPr lang="en-US" sz="1400" b="1" dirty="0">
                <a:latin typeface="Sanskrit Text" panose="02020503050405020304" pitchFamily="18" charset="0"/>
                <a:cs typeface="Sanskrit Text" panose="02020503050405020304" pitchFamily="18" charset="0"/>
              </a:rPr>
              <a:t>Water Supply and Treatment</a:t>
            </a:r>
          </a:p>
        </p:txBody>
      </p:sp>
      <p:sp>
        <p:nvSpPr>
          <p:cNvPr id="27" name="TextBox 26">
            <a:extLst>
              <a:ext uri="{FF2B5EF4-FFF2-40B4-BE49-F238E27FC236}">
                <a16:creationId xmlns:a16="http://schemas.microsoft.com/office/drawing/2014/main" id="{5A167A5E-B95A-45C7-AED8-020FC5AB871C}"/>
              </a:ext>
            </a:extLst>
          </p:cNvPr>
          <p:cNvSpPr txBox="1"/>
          <p:nvPr/>
        </p:nvSpPr>
        <p:spPr>
          <a:xfrm>
            <a:off x="5982272" y="6368684"/>
            <a:ext cx="2178733" cy="307777"/>
          </a:xfrm>
          <a:prstGeom prst="rect">
            <a:avLst/>
          </a:prstGeom>
          <a:noFill/>
        </p:spPr>
        <p:txBody>
          <a:bodyPr wrap="square" rtlCol="0">
            <a:spAutoFit/>
          </a:bodyPr>
          <a:lstStyle/>
          <a:p>
            <a:pPr algn="ctr"/>
            <a:r>
              <a:rPr lang="en-US" sz="1400" b="1" dirty="0">
                <a:latin typeface="Sanskrit Text" panose="02020503050405020304" pitchFamily="18" charset="0"/>
                <a:cs typeface="Sanskrit Text" panose="02020503050405020304" pitchFamily="18" charset="0"/>
              </a:rPr>
              <a:t>Source Water Recharge</a:t>
            </a:r>
          </a:p>
        </p:txBody>
      </p:sp>
      <p:sp>
        <p:nvSpPr>
          <p:cNvPr id="28" name="TextBox 27">
            <a:extLst>
              <a:ext uri="{FF2B5EF4-FFF2-40B4-BE49-F238E27FC236}">
                <a16:creationId xmlns:a16="http://schemas.microsoft.com/office/drawing/2014/main" id="{F2F43D47-6575-4270-ACE5-181C50A237AD}"/>
              </a:ext>
            </a:extLst>
          </p:cNvPr>
          <p:cNvSpPr txBox="1"/>
          <p:nvPr/>
        </p:nvSpPr>
        <p:spPr>
          <a:xfrm>
            <a:off x="3679863" y="6333085"/>
            <a:ext cx="2212497" cy="307777"/>
          </a:xfrm>
          <a:prstGeom prst="rect">
            <a:avLst/>
          </a:prstGeom>
          <a:noFill/>
        </p:spPr>
        <p:txBody>
          <a:bodyPr wrap="square" rtlCol="0">
            <a:spAutoFit/>
          </a:bodyPr>
          <a:lstStyle/>
          <a:p>
            <a:pPr algn="ctr"/>
            <a:r>
              <a:rPr lang="en-US" sz="1400" b="1" dirty="0">
                <a:latin typeface="Sanskrit Text" panose="02020503050405020304" pitchFamily="18" charset="0"/>
                <a:cs typeface="Sanskrit Text" panose="02020503050405020304" pitchFamily="18" charset="0"/>
              </a:rPr>
              <a:t>Irrigation Modernization</a:t>
            </a:r>
          </a:p>
        </p:txBody>
      </p:sp>
      <p:pic>
        <p:nvPicPr>
          <p:cNvPr id="5" name="Picture 4">
            <a:extLst>
              <a:ext uri="{FF2B5EF4-FFF2-40B4-BE49-F238E27FC236}">
                <a16:creationId xmlns:a16="http://schemas.microsoft.com/office/drawing/2014/main" id="{25B41877-5B17-4EA4-9265-E6DC5C486807}"/>
              </a:ext>
            </a:extLst>
          </p:cNvPr>
          <p:cNvPicPr>
            <a:picLocks noChangeAspect="1"/>
          </p:cNvPicPr>
          <p:nvPr/>
        </p:nvPicPr>
        <p:blipFill>
          <a:blip r:embed="rId8"/>
          <a:stretch>
            <a:fillRect/>
          </a:stretch>
        </p:blipFill>
        <p:spPr>
          <a:xfrm>
            <a:off x="12206058" y="4319522"/>
            <a:ext cx="875766" cy="642608"/>
          </a:xfrm>
          <a:prstGeom prst="rect">
            <a:avLst/>
          </a:prstGeom>
        </p:spPr>
      </p:pic>
      <p:pic>
        <p:nvPicPr>
          <p:cNvPr id="7" name="Picture 6">
            <a:extLst>
              <a:ext uri="{FF2B5EF4-FFF2-40B4-BE49-F238E27FC236}">
                <a16:creationId xmlns:a16="http://schemas.microsoft.com/office/drawing/2014/main" id="{C00F19EB-C48C-49A1-9190-0C1201DDA537}"/>
              </a:ext>
            </a:extLst>
          </p:cNvPr>
          <p:cNvPicPr>
            <a:picLocks noChangeAspect="1"/>
          </p:cNvPicPr>
          <p:nvPr/>
        </p:nvPicPr>
        <p:blipFill>
          <a:blip r:embed="rId9"/>
          <a:stretch>
            <a:fillRect/>
          </a:stretch>
        </p:blipFill>
        <p:spPr>
          <a:xfrm>
            <a:off x="13373386" y="5037430"/>
            <a:ext cx="1108927" cy="473236"/>
          </a:xfrm>
          <a:prstGeom prst="rect">
            <a:avLst/>
          </a:prstGeom>
        </p:spPr>
      </p:pic>
      <p:pic>
        <p:nvPicPr>
          <p:cNvPr id="29" name="Picture 28" descr="Logo&#10;&#10;Description automatically generated">
            <a:extLst>
              <a:ext uri="{FF2B5EF4-FFF2-40B4-BE49-F238E27FC236}">
                <a16:creationId xmlns:a16="http://schemas.microsoft.com/office/drawing/2014/main" id="{DA4ADF3C-B41B-420E-8A02-B01AE2848947}"/>
              </a:ext>
            </a:extLst>
          </p:cNvPr>
          <p:cNvPicPr>
            <a:picLocks noChangeAspect="1"/>
          </p:cNvPicPr>
          <p:nvPr/>
        </p:nvPicPr>
        <p:blipFill rotWithShape="1">
          <a:blip r:embed="rId10"/>
          <a:srcRect l="6007" t="16966" r="7951" b="12574"/>
          <a:stretch/>
        </p:blipFill>
        <p:spPr>
          <a:xfrm>
            <a:off x="13307187" y="4339110"/>
            <a:ext cx="1241327" cy="603329"/>
          </a:xfrm>
          <a:prstGeom prst="rect">
            <a:avLst/>
          </a:prstGeom>
        </p:spPr>
      </p:pic>
      <p:pic>
        <p:nvPicPr>
          <p:cNvPr id="30" name="Picture 2">
            <a:extLst>
              <a:ext uri="{FF2B5EF4-FFF2-40B4-BE49-F238E27FC236}">
                <a16:creationId xmlns:a16="http://schemas.microsoft.com/office/drawing/2014/main" id="{167EA20B-0F7A-4D29-9C3C-43C7E66FF8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98564" y="4980720"/>
            <a:ext cx="1146411" cy="594888"/>
          </a:xfrm>
          <a:prstGeom prst="rect">
            <a:avLst/>
          </a:prstGeom>
          <a:solidFill>
            <a:schemeClr val="bg1"/>
          </a:solidFill>
        </p:spPr>
      </p:pic>
    </p:spTree>
    <p:extLst>
      <p:ext uri="{BB962C8B-B14F-4D97-AF65-F5344CB8AC3E}">
        <p14:creationId xmlns:p14="http://schemas.microsoft.com/office/powerpoint/2010/main" val="358360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7E0435-2096-46E5-84C9-D9DDF5D546BA}"/>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
        <p:nvSpPr>
          <p:cNvPr id="3" name="Title 2">
            <a:extLst>
              <a:ext uri="{FF2B5EF4-FFF2-40B4-BE49-F238E27FC236}">
                <a16:creationId xmlns:a16="http://schemas.microsoft.com/office/drawing/2014/main" id="{0AB6D791-86DF-44DC-B25C-88AA5C105E19}"/>
              </a:ext>
            </a:extLst>
          </p:cNvPr>
          <p:cNvSpPr>
            <a:spLocks noGrp="1"/>
          </p:cNvSpPr>
          <p:nvPr>
            <p:ph type="title"/>
          </p:nvPr>
        </p:nvSpPr>
        <p:spPr/>
        <p:txBody>
          <a:bodyPr/>
          <a:lstStyle/>
          <a:p>
            <a:r>
              <a:rPr lang="en-US" i="1" dirty="0">
                <a:latin typeface="Calibri" panose="020F0502020204030204" pitchFamily="34" charset="0"/>
                <a:ea typeface="Calibri" panose="020F0502020204030204" pitchFamily="34" charset="0"/>
                <a:cs typeface="Times New Roman" panose="02020603050405020304" pitchFamily="18" charset="0"/>
              </a:rPr>
              <a:t>Overall Thoughts on R</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esearch and Innovation Needed to Tap More Hidden Hydro</a:t>
            </a:r>
            <a:endParaRPr lang="en-US" dirty="0"/>
          </a:p>
        </p:txBody>
      </p:sp>
      <p:sp>
        <p:nvSpPr>
          <p:cNvPr id="5" name="Date Placeholder 4">
            <a:extLst>
              <a:ext uri="{FF2B5EF4-FFF2-40B4-BE49-F238E27FC236}">
                <a16:creationId xmlns:a16="http://schemas.microsoft.com/office/drawing/2014/main" id="{9472A959-BCC0-4760-A95A-DD6BE7742412}"/>
              </a:ext>
            </a:extLst>
          </p:cNvPr>
          <p:cNvSpPr>
            <a:spLocks noGrp="1"/>
          </p:cNvSpPr>
          <p:nvPr>
            <p:ph type="dt" sz="half" idx="2"/>
          </p:nvPr>
        </p:nvSpPr>
        <p:spPr/>
        <p:txBody>
          <a:bodyPr/>
          <a:lstStyle/>
          <a:p>
            <a:fld id="{26C829A1-7682-5049-8BEA-E32BBA355717}" type="datetime4">
              <a:rPr lang="en-US" smtClean="0"/>
              <a:t>February 25, 2022</a:t>
            </a:fld>
            <a:endParaRPr lang="en-US" dirty="0"/>
          </a:p>
        </p:txBody>
      </p:sp>
      <p:graphicFrame>
        <p:nvGraphicFramePr>
          <p:cNvPr id="7" name="Diagram 6">
            <a:extLst>
              <a:ext uri="{FF2B5EF4-FFF2-40B4-BE49-F238E27FC236}">
                <a16:creationId xmlns:a16="http://schemas.microsoft.com/office/drawing/2014/main" id="{AE2217A1-DF6C-4EE0-9626-739C87E448D2}"/>
              </a:ext>
            </a:extLst>
          </p:cNvPr>
          <p:cNvGraphicFramePr/>
          <p:nvPr>
            <p:extLst>
              <p:ext uri="{D42A27DB-BD31-4B8C-83A1-F6EECF244321}">
                <p14:modId xmlns:p14="http://schemas.microsoft.com/office/powerpoint/2010/main" val="1939336113"/>
              </p:ext>
            </p:extLst>
          </p:nvPr>
        </p:nvGraphicFramePr>
        <p:xfrm>
          <a:off x="9234985" y="3984153"/>
          <a:ext cx="6500884" cy="3906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3">
            <a:extLst>
              <a:ext uri="{FF2B5EF4-FFF2-40B4-BE49-F238E27FC236}">
                <a16:creationId xmlns:a16="http://schemas.microsoft.com/office/drawing/2014/main" id="{26B3DCF5-3859-4922-95BC-C1019B389F25}"/>
              </a:ext>
            </a:extLst>
          </p:cNvPr>
          <p:cNvSpPr txBox="1">
            <a:spLocks/>
          </p:cNvSpPr>
          <p:nvPr/>
        </p:nvSpPr>
        <p:spPr>
          <a:xfrm>
            <a:off x="1361245" y="1947162"/>
            <a:ext cx="13086274" cy="2874967"/>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800" b="1" dirty="0"/>
              <a:t>Technology</a:t>
            </a:r>
          </a:p>
          <a:p>
            <a:r>
              <a:rPr lang="en-US" sz="2400" dirty="0"/>
              <a:t>Initial focus on gross potential, then technically feasible, and now economically sustainable. </a:t>
            </a:r>
          </a:p>
          <a:p>
            <a:r>
              <a:rPr lang="en-US" sz="2400" dirty="0"/>
              <a:t>Need to consider hidden hydro in the context of overall water and power systems, and changes in market values to promote adoption by the community and investors. </a:t>
            </a:r>
          </a:p>
          <a:p>
            <a:r>
              <a:rPr lang="en-US" sz="2400" dirty="0"/>
              <a:t>Diversity in hidden hydro opportunities – silo between disciplines</a:t>
            </a:r>
          </a:p>
          <a:p>
            <a:r>
              <a:rPr lang="en-US" sz="2400" dirty="0"/>
              <a:t>Modeling workflows and data availability </a:t>
            </a:r>
          </a:p>
          <a:p>
            <a:pPr marL="548640" lvl="1" indent="0">
              <a:buNone/>
            </a:pPr>
            <a:endParaRPr lang="en-US" sz="2400" dirty="0"/>
          </a:p>
        </p:txBody>
      </p:sp>
      <p:sp>
        <p:nvSpPr>
          <p:cNvPr id="9" name="Content Placeholder 3">
            <a:extLst>
              <a:ext uri="{FF2B5EF4-FFF2-40B4-BE49-F238E27FC236}">
                <a16:creationId xmlns:a16="http://schemas.microsoft.com/office/drawing/2014/main" id="{7ABF34F2-F46A-4538-8350-DFD8CCE8546B}"/>
              </a:ext>
            </a:extLst>
          </p:cNvPr>
          <p:cNvSpPr txBox="1">
            <a:spLocks/>
          </p:cNvSpPr>
          <p:nvPr/>
        </p:nvSpPr>
        <p:spPr bwMode="auto">
          <a:xfrm>
            <a:off x="1364273" y="5266103"/>
            <a:ext cx="10087289" cy="3121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11480" marR="0" indent="-411480" algn="l" defTabSz="548640" rtl="0" eaLnBrk="1" fontAlgn="base" latinLnBrk="0" hangingPunct="1">
              <a:lnSpc>
                <a:spcPct val="100000"/>
              </a:lnSpc>
              <a:spcBef>
                <a:spcPct val="20000"/>
              </a:spcBef>
              <a:spcAft>
                <a:spcPct val="0"/>
              </a:spcAft>
              <a:buClrTx/>
              <a:buSzTx/>
              <a:buFont typeface="Arial" charset="0"/>
              <a:buChar char="•"/>
              <a:tabLst/>
              <a:defRPr sz="2880" b="1" kern="1200" baseline="0">
                <a:solidFill>
                  <a:schemeClr val="tx1">
                    <a:lumMod val="50000"/>
                  </a:schemeClr>
                </a:solidFill>
                <a:latin typeface="Franklin Gothic Book" panose="020B0503020102020204" pitchFamily="34" charset="0"/>
                <a:ea typeface="ＭＳ Ｐゴシック" pitchFamily="-106" charset="-128"/>
                <a:cs typeface="ＭＳ Ｐゴシック" pitchFamily="-106" charset="-128"/>
              </a:defRPr>
            </a:lvl1pPr>
            <a:lvl2pPr marL="891540" marR="0" indent="-342900" algn="l" defTabSz="548640" rtl="0" eaLnBrk="1" fontAlgn="base" latinLnBrk="0" hangingPunct="1">
              <a:lnSpc>
                <a:spcPct val="100000"/>
              </a:lnSpc>
              <a:spcBef>
                <a:spcPct val="20000"/>
              </a:spcBef>
              <a:spcAft>
                <a:spcPct val="0"/>
              </a:spcAft>
              <a:buClrTx/>
              <a:buSzTx/>
              <a:buFont typeface="Arial" charset="0"/>
              <a:buChar char="–"/>
              <a:tabLst/>
              <a:defRPr sz="2400" kern="1200">
                <a:solidFill>
                  <a:schemeClr val="tx1">
                    <a:lumMod val="50000"/>
                  </a:schemeClr>
                </a:solidFill>
                <a:latin typeface="+mn-lt"/>
                <a:ea typeface="ＭＳ Ｐゴシック" pitchFamily="-106" charset="-128"/>
                <a:cs typeface="+mn-cs"/>
              </a:defRPr>
            </a:lvl2pPr>
            <a:lvl3pPr marL="1371600" marR="0" indent="-274320" algn="l" defTabSz="548640" rtl="0" eaLnBrk="1" fontAlgn="base" latinLnBrk="0" hangingPunct="1">
              <a:lnSpc>
                <a:spcPct val="100000"/>
              </a:lnSpc>
              <a:spcBef>
                <a:spcPct val="20000"/>
              </a:spcBef>
              <a:spcAft>
                <a:spcPct val="0"/>
              </a:spcAft>
              <a:buClrTx/>
              <a:buSzTx/>
              <a:buFont typeface="Arial" charset="0"/>
              <a:buChar char="•"/>
              <a:tabLst/>
              <a:defRPr kern="1200">
                <a:solidFill>
                  <a:schemeClr val="tx1">
                    <a:lumMod val="50000"/>
                  </a:schemeClr>
                </a:solidFill>
                <a:latin typeface="+mn-lt"/>
                <a:ea typeface="ＭＳ Ｐゴシック" pitchFamily="-106" charset="-128"/>
                <a:cs typeface="+mn-cs"/>
              </a:defRPr>
            </a:lvl3pPr>
            <a:lvl4pPr marL="1920240" marR="0" indent="-274320" algn="l" defTabSz="548640" rtl="0" eaLnBrk="1" fontAlgn="base" latinLnBrk="0" hangingPunct="1">
              <a:lnSpc>
                <a:spcPct val="100000"/>
              </a:lnSpc>
              <a:spcBef>
                <a:spcPct val="20000"/>
              </a:spcBef>
              <a:spcAft>
                <a:spcPct val="0"/>
              </a:spcAft>
              <a:buClrTx/>
              <a:buSzTx/>
              <a:buFont typeface="Arial" charset="0"/>
              <a:buChar char="–"/>
              <a:tabLst/>
              <a:defRPr kern="1200">
                <a:solidFill>
                  <a:schemeClr val="tx1">
                    <a:lumMod val="50000"/>
                  </a:schemeClr>
                </a:solidFill>
                <a:latin typeface="+mn-lt"/>
                <a:ea typeface="ＭＳ Ｐゴシック" pitchFamily="-106" charset="-128"/>
                <a:cs typeface="+mn-cs"/>
              </a:defRPr>
            </a:lvl4pPr>
            <a:lvl5pPr marL="2468880" marR="0" indent="-274320" algn="l" defTabSz="548640" rtl="0" eaLnBrk="1" fontAlgn="base" latinLnBrk="0" hangingPunct="1">
              <a:lnSpc>
                <a:spcPct val="100000"/>
              </a:lnSpc>
              <a:spcBef>
                <a:spcPct val="20000"/>
              </a:spcBef>
              <a:spcAft>
                <a:spcPct val="0"/>
              </a:spcAft>
              <a:buClrTx/>
              <a:buSzTx/>
              <a:buFont typeface="Arial" charset="0"/>
              <a:buChar char="»"/>
              <a:tabLst/>
              <a:defRPr kern="1200">
                <a:solidFill>
                  <a:schemeClr val="tx1">
                    <a:lumMod val="50000"/>
                  </a:schemeClr>
                </a:solidFill>
                <a:latin typeface="+mn-lt"/>
                <a:ea typeface="ＭＳ Ｐゴシック" pitchFamily="-106" charset="-128"/>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en-US" sz="2800" dirty="0">
                <a:solidFill>
                  <a:schemeClr val="tx1"/>
                </a:solidFill>
                <a:latin typeface="+mn-lt"/>
              </a:rPr>
              <a:t>Research Programs and Funding Venues</a:t>
            </a:r>
          </a:p>
          <a:p>
            <a:r>
              <a:rPr lang="en-US" sz="2400" b="0" dirty="0" err="1">
                <a:solidFill>
                  <a:schemeClr val="tx1"/>
                </a:solidFill>
                <a:latin typeface="+mn-lt"/>
              </a:rPr>
              <a:t>HydroWIRES</a:t>
            </a:r>
            <a:r>
              <a:rPr lang="en-US" sz="2400" b="0" dirty="0">
                <a:solidFill>
                  <a:schemeClr val="tx1"/>
                </a:solidFill>
                <a:latin typeface="+mn-lt"/>
              </a:rPr>
              <a:t> initiative</a:t>
            </a:r>
          </a:p>
          <a:p>
            <a:r>
              <a:rPr lang="en-US" sz="2400" b="0" dirty="0">
                <a:solidFill>
                  <a:schemeClr val="tx1"/>
                </a:solidFill>
                <a:latin typeface="+mn-lt"/>
              </a:rPr>
              <a:t>Industry engagement (utilities, system operators, regulators)</a:t>
            </a:r>
          </a:p>
          <a:p>
            <a:r>
              <a:rPr lang="en-US" sz="2400" b="0" dirty="0">
                <a:solidFill>
                  <a:schemeClr val="tx1"/>
                </a:solidFill>
                <a:latin typeface="+mn-lt"/>
                <a:ea typeface="Calibri" panose="020F0502020204030204" pitchFamily="34" charset="0"/>
                <a:cs typeface="Times New Roman" panose="02020603050405020304" pitchFamily="18" charset="0"/>
              </a:rPr>
              <a:t>Project formats to evaluate both diversity and generalizable performance (test beds, case studies, large scale)</a:t>
            </a:r>
            <a:endParaRPr lang="en-US" sz="2400" b="0" dirty="0">
              <a:solidFill>
                <a:schemeClr val="tx1"/>
              </a:solidFill>
              <a:latin typeface="+mn-lt"/>
            </a:endParaRPr>
          </a:p>
        </p:txBody>
      </p:sp>
    </p:spTree>
    <p:extLst>
      <p:ext uri="{BB962C8B-B14F-4D97-AF65-F5344CB8AC3E}">
        <p14:creationId xmlns:p14="http://schemas.microsoft.com/office/powerpoint/2010/main" val="303296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7E0435-2096-46E5-84C9-D9DDF5D546BA}"/>
              </a:ext>
            </a:extLst>
          </p:cNvPr>
          <p:cNvSpPr>
            <a:spLocks noGrp="1"/>
          </p:cNvSpPr>
          <p:nvPr>
            <p:ph type="sldNum" sz="quarter" idx="12"/>
          </p:nvPr>
        </p:nvSpPr>
        <p:spPr/>
        <p:txBody>
          <a:bodyPr/>
          <a:lstStyle/>
          <a:p>
            <a:fld id="{FE7A4BB3-E848-5A44-82DF-322201952CD8}" type="slidenum">
              <a:rPr lang="en-US" smtClean="0"/>
              <a:pPr/>
              <a:t>9</a:t>
            </a:fld>
            <a:endParaRPr lang="en-US" dirty="0"/>
          </a:p>
        </p:txBody>
      </p:sp>
      <p:sp>
        <p:nvSpPr>
          <p:cNvPr id="5" name="Date Placeholder 4">
            <a:extLst>
              <a:ext uri="{FF2B5EF4-FFF2-40B4-BE49-F238E27FC236}">
                <a16:creationId xmlns:a16="http://schemas.microsoft.com/office/drawing/2014/main" id="{9472A959-BCC0-4760-A95A-DD6BE7742412}"/>
              </a:ext>
            </a:extLst>
          </p:cNvPr>
          <p:cNvSpPr>
            <a:spLocks noGrp="1"/>
          </p:cNvSpPr>
          <p:nvPr>
            <p:ph type="dt" sz="half" idx="2"/>
          </p:nvPr>
        </p:nvSpPr>
        <p:spPr/>
        <p:txBody>
          <a:bodyPr/>
          <a:lstStyle/>
          <a:p>
            <a:fld id="{26C829A1-7682-5049-8BEA-E32BBA355717}" type="datetime4">
              <a:rPr lang="en-US" smtClean="0"/>
              <a:t>February 25, 2022</a:t>
            </a:fld>
            <a:endParaRPr lang="en-US" dirty="0"/>
          </a:p>
        </p:txBody>
      </p:sp>
      <p:sp>
        <p:nvSpPr>
          <p:cNvPr id="6" name="Footer Placeholder 5">
            <a:extLst>
              <a:ext uri="{FF2B5EF4-FFF2-40B4-BE49-F238E27FC236}">
                <a16:creationId xmlns:a16="http://schemas.microsoft.com/office/drawing/2014/main" id="{9133D891-F2EA-4CF9-A99B-2BE1CDB68203}"/>
              </a:ext>
            </a:extLst>
          </p:cNvPr>
          <p:cNvSpPr>
            <a:spLocks noGrp="1"/>
          </p:cNvSpPr>
          <p:nvPr>
            <p:ph type="ftr" sz="quarter" idx="3"/>
          </p:nvPr>
        </p:nvSpPr>
        <p:spPr/>
        <p:txBody>
          <a:bodyPr/>
          <a:lstStyle/>
          <a:p>
            <a:endParaRPr lang="en-US" dirty="0"/>
          </a:p>
        </p:txBody>
      </p:sp>
      <p:sp>
        <p:nvSpPr>
          <p:cNvPr id="7" name="TextBox 6">
            <a:extLst>
              <a:ext uri="{FF2B5EF4-FFF2-40B4-BE49-F238E27FC236}">
                <a16:creationId xmlns:a16="http://schemas.microsoft.com/office/drawing/2014/main" id="{6D408181-405C-4717-89A8-F80C34FDBCC3}"/>
              </a:ext>
            </a:extLst>
          </p:cNvPr>
          <p:cNvSpPr txBox="1"/>
          <p:nvPr/>
        </p:nvSpPr>
        <p:spPr>
          <a:xfrm>
            <a:off x="1307275" y="7315200"/>
            <a:ext cx="12313191" cy="4572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r>
              <a:rPr kumimoji="0" lang="en-US" sz="2323" b="1" i="0" strike="noStrike" kern="1200" cap="none" spc="0" normalizeH="0" baseline="0" noProof="0" dirty="0">
                <a:ln>
                  <a:noFill/>
                </a:ln>
                <a:effectLst/>
                <a:uLnTx/>
                <a:uFillTx/>
                <a:latin typeface="Arial Narrow"/>
                <a:ea typeface="+mn-ea"/>
                <a:cs typeface="Arial Narrow"/>
              </a:rPr>
              <a:t>Nathalie.Voisin@pnnl.gov	Hansench@ornl.gov</a:t>
            </a:r>
            <a:r>
              <a:rPr lang="en-US" sz="2323" b="1" dirty="0">
                <a:latin typeface="Arial Narrow"/>
                <a:cs typeface="Arial Narrow"/>
              </a:rPr>
              <a:t>@ornl.gov	Kathryn.Jackson@ee.doe.gov</a:t>
            </a:r>
          </a:p>
          <a:p>
            <a:pPr marL="0" marR="0" indent="0" algn="l" defTabSz="457200" rtl="0" eaLnBrk="1" fontAlgn="auto" latinLnBrk="0" hangingPunct="1">
              <a:lnSpc>
                <a:spcPct val="100000"/>
              </a:lnSpc>
              <a:spcBef>
                <a:spcPct val="20000"/>
              </a:spcBef>
              <a:spcAft>
                <a:spcPts val="0"/>
              </a:spcAft>
              <a:buClrTx/>
              <a:buSzTx/>
              <a:buFont typeface="Arial"/>
              <a:buNone/>
              <a:tabLst/>
            </a:pPr>
            <a:endParaRPr lang="en-US" sz="2323" b="1" dirty="0">
              <a:latin typeface="Arial Narrow"/>
              <a:cs typeface="Arial Narrow"/>
            </a:endParaRPr>
          </a:p>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strike="noStrike" kern="1200" cap="none" spc="0" normalizeH="0" baseline="0" noProof="0" dirty="0">
              <a:ln>
                <a:noFill/>
              </a:ln>
              <a:effectLst/>
              <a:uLnTx/>
              <a:uFillTx/>
              <a:latin typeface="Arial Narrow"/>
              <a:ea typeface="+mn-ea"/>
              <a:cs typeface="Arial Narrow"/>
            </a:endParaRPr>
          </a:p>
        </p:txBody>
      </p:sp>
      <p:sp>
        <p:nvSpPr>
          <p:cNvPr id="8" name="TextBox 7">
            <a:extLst>
              <a:ext uri="{FF2B5EF4-FFF2-40B4-BE49-F238E27FC236}">
                <a16:creationId xmlns:a16="http://schemas.microsoft.com/office/drawing/2014/main" id="{629D2316-CDCE-4D13-81FC-6D02701486D8}"/>
              </a:ext>
            </a:extLst>
          </p:cNvPr>
          <p:cNvSpPr txBox="1"/>
          <p:nvPr/>
        </p:nvSpPr>
        <p:spPr>
          <a:xfrm>
            <a:off x="1487606" y="3916907"/>
            <a:ext cx="3007555" cy="769441"/>
          </a:xfrm>
          <a:prstGeom prst="rect">
            <a:avLst/>
          </a:prstGeom>
          <a:noFill/>
        </p:spPr>
        <p:txBody>
          <a:bodyPr wrap="none" rtlCol="0">
            <a:spAutoFit/>
          </a:bodyPr>
          <a:lstStyle/>
          <a:p>
            <a:r>
              <a:rPr lang="en-US" sz="4400" b="1" dirty="0"/>
              <a:t>Thank you</a:t>
            </a:r>
          </a:p>
        </p:txBody>
      </p:sp>
    </p:spTree>
    <p:extLst>
      <p:ext uri="{BB962C8B-B14F-4D97-AF65-F5344CB8AC3E}">
        <p14:creationId xmlns:p14="http://schemas.microsoft.com/office/powerpoint/2010/main" val="17435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on Slides">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AdvLighting_Presentation_Template_HIGHRISE" id="{4365EBFA-557F-574C-8122-7D87B3AF1650}" vid="{4EC23D63-E2F5-504E-B333-7D3DB09C3C49}"/>
    </a:ext>
  </a:extLst>
</a:theme>
</file>

<file path=ppt/theme/theme2.xml><?xml version="1.0" encoding="utf-8"?>
<a:theme xmlns:a="http://schemas.openxmlformats.org/drawingml/2006/main" name="eere_template_blue">
  <a:themeElements>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 Slides</Template>
  <TotalTime>1639</TotalTime>
  <Words>1253</Words>
  <Application>Microsoft Office PowerPoint</Application>
  <PresentationFormat>Custom</PresentationFormat>
  <Paragraphs>140</Paragraphs>
  <Slides>9</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Arial</vt:lpstr>
      <vt:lpstr>Arial Narrow</vt:lpstr>
      <vt:lpstr>Bahnschrift SemiBold Condensed</vt:lpstr>
      <vt:lpstr>Calibri</vt:lpstr>
      <vt:lpstr>Franklin Gothic Book</vt:lpstr>
      <vt:lpstr>Franklin Gothic Medium</vt:lpstr>
      <vt:lpstr>Sanskrit Text</vt:lpstr>
      <vt:lpstr>Wingdings</vt:lpstr>
      <vt:lpstr>Presentation Slides</vt:lpstr>
      <vt:lpstr>eere_template_blue</vt:lpstr>
      <vt:lpstr>IEA Hydro Annex XVI Workshop Hidden Hydro February 28th, 2022  US Perspectives on  Needed Technology Research and Innovation</vt:lpstr>
      <vt:lpstr>Objective and Outline</vt:lpstr>
      <vt:lpstr>Hydropower Resources Potential Inventories - Existing</vt:lpstr>
      <vt:lpstr>Hydropower Resources Potential Inventories - Potential</vt:lpstr>
      <vt:lpstr>Improving the Performance of Hydropower Facilities – Grid Scale</vt:lpstr>
      <vt:lpstr>Improving the Performance of Hydropower Facilities – Regional Scale</vt:lpstr>
      <vt:lpstr>Adding Power to Non-Powered Dams and Water Management Facilities</vt:lpstr>
      <vt:lpstr>Overall Thoughts on Research and Innovation Needed to Tap More Hidden Hydro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DeGraaf, Christopher G</dc:creator>
  <cp:lastModifiedBy>Voisin, Nathalie</cp:lastModifiedBy>
  <cp:revision>7</cp:revision>
  <dcterms:created xsi:type="dcterms:W3CDTF">2020-09-09T16:41:07Z</dcterms:created>
  <dcterms:modified xsi:type="dcterms:W3CDTF">2022-02-26T00:30:37Z</dcterms:modified>
</cp:coreProperties>
</file>